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57" r:id="rId5"/>
    <p:sldId id="267" r:id="rId6"/>
    <p:sldId id="270" r:id="rId7"/>
    <p:sldId id="274" r:id="rId8"/>
    <p:sldId id="263" r:id="rId9"/>
    <p:sldId id="275" r:id="rId10"/>
    <p:sldId id="276" r:id="rId11"/>
    <p:sldId id="271" r:id="rId12"/>
    <p:sldId id="27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4422F-64E7-4DA6-9A2A-E4E708683B6A}" type="doc">
      <dgm:prSet loTypeId="urn:microsoft.com/office/officeart/2008/layout/RadialCluster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68003CE-9F66-4DDB-B50E-D2A0B3390A6E}">
      <dgm:prSet phldrT="[Text]" custT="1"/>
      <dgm:spPr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Earnings Call Transcripts </a:t>
          </a:r>
        </a:p>
      </dgm:t>
    </dgm:pt>
    <dgm:pt modelId="{182B1E6C-DC46-4574-BB72-3072D2591B3B}" type="parTrans" cxnId="{77A5D549-50C0-4FB9-9247-E1D4C65915FE}">
      <dgm:prSet/>
      <dgm:spPr/>
      <dgm:t>
        <a:bodyPr/>
        <a:lstStyle/>
        <a:p>
          <a:endParaRPr lang="en-CA"/>
        </a:p>
      </dgm:t>
    </dgm:pt>
    <dgm:pt modelId="{AE013390-49EF-4720-97DA-0D8D48074685}" type="sibTrans" cxnId="{77A5D549-50C0-4FB9-9247-E1D4C65915FE}">
      <dgm:prSet/>
      <dgm:spPr/>
      <dgm:t>
        <a:bodyPr/>
        <a:lstStyle/>
        <a:p>
          <a:endParaRPr lang="en-CA"/>
        </a:p>
      </dgm:t>
    </dgm:pt>
    <dgm:pt modelId="{640A0B4E-719B-4A89-A92C-F52A661EC9A6}">
      <dgm:prSet phldrT="[Text]" custT="1"/>
      <dgm:spPr>
        <a:gradFill rotWithShape="0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CA" sz="2400" dirty="0"/>
            <a:t>Q&amp;A</a:t>
          </a:r>
        </a:p>
      </dgm:t>
    </dgm:pt>
    <dgm:pt modelId="{4A5B8320-2B3C-4328-BED7-9A5F6C46267A}" type="parTrans" cxnId="{519BB252-1E99-41CA-B7D5-8182F0B21997}">
      <dgm:prSet/>
      <dgm:spPr/>
      <dgm:t>
        <a:bodyPr/>
        <a:lstStyle/>
        <a:p>
          <a:endParaRPr lang="en-CA"/>
        </a:p>
      </dgm:t>
    </dgm:pt>
    <dgm:pt modelId="{41BE1A79-6DE1-4189-A8EF-45511ACFC6A5}" type="sibTrans" cxnId="{519BB252-1E99-41CA-B7D5-8182F0B21997}">
      <dgm:prSet/>
      <dgm:spPr/>
      <dgm:t>
        <a:bodyPr/>
        <a:lstStyle/>
        <a:p>
          <a:endParaRPr lang="en-CA"/>
        </a:p>
      </dgm:t>
    </dgm:pt>
    <dgm:pt modelId="{8DD5921A-6075-4EC8-8170-1026222B8607}">
      <dgm:prSet phldrT="[Text]" custT="1"/>
      <dgm:spPr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Mgt Discussion</a:t>
          </a:r>
        </a:p>
      </dgm:t>
    </dgm:pt>
    <dgm:pt modelId="{347046ED-28F5-4C62-AEE8-EE96CA068CE8}" type="parTrans" cxnId="{E6C7A154-C4EF-4DB9-BD17-316FAFA147D4}">
      <dgm:prSet/>
      <dgm:spPr/>
      <dgm:t>
        <a:bodyPr/>
        <a:lstStyle/>
        <a:p>
          <a:endParaRPr lang="en-CA"/>
        </a:p>
      </dgm:t>
    </dgm:pt>
    <dgm:pt modelId="{DE14B24B-7998-4A96-94D1-8674B3042001}" type="sibTrans" cxnId="{E6C7A154-C4EF-4DB9-BD17-316FAFA147D4}">
      <dgm:prSet/>
      <dgm:spPr/>
      <dgm:t>
        <a:bodyPr/>
        <a:lstStyle/>
        <a:p>
          <a:endParaRPr lang="en-CA"/>
        </a:p>
      </dgm:t>
    </dgm:pt>
    <dgm:pt modelId="{ECE5CF71-B7DA-4F39-99C2-045498F57A44}" type="pres">
      <dgm:prSet presAssocID="{B754422F-64E7-4DA6-9A2A-E4E708683B6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CB907FF-6340-4D9F-938B-9622C537E906}" type="pres">
      <dgm:prSet presAssocID="{D68003CE-9F66-4DDB-B50E-D2A0B3390A6E}" presName="singleCycle" presStyleCnt="0"/>
      <dgm:spPr/>
    </dgm:pt>
    <dgm:pt modelId="{2421FC73-687A-4128-84A3-B847EEFC8E99}" type="pres">
      <dgm:prSet presAssocID="{D68003CE-9F66-4DDB-B50E-D2A0B3390A6E}" presName="singleCenter" presStyleLbl="node1" presStyleIdx="0" presStyleCnt="3" custScaleX="129602" custScaleY="128038">
        <dgm:presLayoutVars>
          <dgm:chMax val="7"/>
          <dgm:chPref val="7"/>
        </dgm:presLayoutVars>
      </dgm:prSet>
      <dgm:spPr>
        <a:xfrm>
          <a:off x="2962608" y="1765230"/>
          <a:ext cx="2202782" cy="2176200"/>
        </a:xfrm>
        <a:prstGeom prst="roundRect">
          <a:avLst/>
        </a:prstGeom>
      </dgm:spPr>
    </dgm:pt>
    <dgm:pt modelId="{EE2FD341-76DE-4F5E-B1C7-529EA6C13163}" type="pres">
      <dgm:prSet presAssocID="{4A5B8320-2B3C-4328-BED7-9A5F6C46267A}" presName="Name56" presStyleLbl="parChTrans1D2" presStyleIdx="0" presStyleCnt="2"/>
      <dgm:spPr/>
    </dgm:pt>
    <dgm:pt modelId="{69373BE9-F7CD-4FDA-8CCC-33D1638D697D}" type="pres">
      <dgm:prSet presAssocID="{640A0B4E-719B-4A89-A92C-F52A661EC9A6}" presName="text0" presStyleLbl="node1" presStyleIdx="1" presStyleCnt="3" custScaleX="160573" custScaleY="137123" custRadScaleRad="129091" custRadScaleInc="148752">
        <dgm:presLayoutVars>
          <dgm:bulletEnabled val="1"/>
        </dgm:presLayoutVars>
      </dgm:prSet>
      <dgm:spPr/>
    </dgm:pt>
    <dgm:pt modelId="{36F40F7A-31CE-4A43-AB79-F47B1AAD12F9}" type="pres">
      <dgm:prSet presAssocID="{347046ED-28F5-4C62-AEE8-EE96CA068CE8}" presName="Name56" presStyleLbl="parChTrans1D2" presStyleIdx="1" presStyleCnt="2"/>
      <dgm:spPr/>
    </dgm:pt>
    <dgm:pt modelId="{616B8BB0-9B23-408D-AC1E-4546926760ED}" type="pres">
      <dgm:prSet presAssocID="{8DD5921A-6075-4EC8-8170-1026222B8607}" presName="text0" presStyleLbl="node1" presStyleIdx="2" presStyleCnt="3" custScaleX="149931" custScaleY="129895" custRadScaleRad="125146" custRadScaleInc="49739">
        <dgm:presLayoutVars>
          <dgm:bulletEnabled val="1"/>
        </dgm:presLayoutVars>
      </dgm:prSet>
      <dgm:spPr>
        <a:xfrm>
          <a:off x="1216083" y="4124383"/>
          <a:ext cx="1707364" cy="1479201"/>
        </a:xfrm>
        <a:prstGeom prst="roundRect">
          <a:avLst/>
        </a:prstGeom>
      </dgm:spPr>
    </dgm:pt>
  </dgm:ptLst>
  <dgm:cxnLst>
    <dgm:cxn modelId="{09A7CB06-436F-4CA9-A886-E85238B7F240}" type="presOf" srcId="{347046ED-28F5-4C62-AEE8-EE96CA068CE8}" destId="{36F40F7A-31CE-4A43-AB79-F47B1AAD12F9}" srcOrd="0" destOrd="0" presId="urn:microsoft.com/office/officeart/2008/layout/RadialCluster"/>
    <dgm:cxn modelId="{77A5D549-50C0-4FB9-9247-E1D4C65915FE}" srcId="{B754422F-64E7-4DA6-9A2A-E4E708683B6A}" destId="{D68003CE-9F66-4DDB-B50E-D2A0B3390A6E}" srcOrd="0" destOrd="0" parTransId="{182B1E6C-DC46-4574-BB72-3072D2591B3B}" sibTransId="{AE013390-49EF-4720-97DA-0D8D48074685}"/>
    <dgm:cxn modelId="{519BB252-1E99-41CA-B7D5-8182F0B21997}" srcId="{D68003CE-9F66-4DDB-B50E-D2A0B3390A6E}" destId="{640A0B4E-719B-4A89-A92C-F52A661EC9A6}" srcOrd="0" destOrd="0" parTransId="{4A5B8320-2B3C-4328-BED7-9A5F6C46267A}" sibTransId="{41BE1A79-6DE1-4189-A8EF-45511ACFC6A5}"/>
    <dgm:cxn modelId="{E6C7A154-C4EF-4DB9-BD17-316FAFA147D4}" srcId="{D68003CE-9F66-4DDB-B50E-D2A0B3390A6E}" destId="{8DD5921A-6075-4EC8-8170-1026222B8607}" srcOrd="1" destOrd="0" parTransId="{347046ED-28F5-4C62-AEE8-EE96CA068CE8}" sibTransId="{DE14B24B-7998-4A96-94D1-8674B3042001}"/>
    <dgm:cxn modelId="{0031785A-7B12-4EA5-8A81-BE3E5FB4DD4B}" type="presOf" srcId="{640A0B4E-719B-4A89-A92C-F52A661EC9A6}" destId="{69373BE9-F7CD-4FDA-8CCC-33D1638D697D}" srcOrd="0" destOrd="0" presId="urn:microsoft.com/office/officeart/2008/layout/RadialCluster"/>
    <dgm:cxn modelId="{A68FB58F-7595-4E62-BC6E-FF4A85B85FB4}" type="presOf" srcId="{4A5B8320-2B3C-4328-BED7-9A5F6C46267A}" destId="{EE2FD341-76DE-4F5E-B1C7-529EA6C13163}" srcOrd="0" destOrd="0" presId="urn:microsoft.com/office/officeart/2008/layout/RadialCluster"/>
    <dgm:cxn modelId="{CDBFA190-E404-4A96-B099-AA0F6BBD6ED5}" type="presOf" srcId="{8DD5921A-6075-4EC8-8170-1026222B8607}" destId="{616B8BB0-9B23-408D-AC1E-4546926760ED}" srcOrd="0" destOrd="0" presId="urn:microsoft.com/office/officeart/2008/layout/RadialCluster"/>
    <dgm:cxn modelId="{AF252FCB-5E98-47C3-8444-32930CE78305}" type="presOf" srcId="{B754422F-64E7-4DA6-9A2A-E4E708683B6A}" destId="{ECE5CF71-B7DA-4F39-99C2-045498F57A44}" srcOrd="0" destOrd="0" presId="urn:microsoft.com/office/officeart/2008/layout/RadialCluster"/>
    <dgm:cxn modelId="{4897A1D3-893C-438C-B68F-7601A34EF604}" type="presOf" srcId="{D68003CE-9F66-4DDB-B50E-D2A0B3390A6E}" destId="{2421FC73-687A-4128-84A3-B847EEFC8E99}" srcOrd="0" destOrd="0" presId="urn:microsoft.com/office/officeart/2008/layout/RadialCluster"/>
    <dgm:cxn modelId="{4DF0EA0C-BB1B-4180-873A-A54338B6149B}" type="presParOf" srcId="{ECE5CF71-B7DA-4F39-99C2-045498F57A44}" destId="{BCB907FF-6340-4D9F-938B-9622C537E906}" srcOrd="0" destOrd="0" presId="urn:microsoft.com/office/officeart/2008/layout/RadialCluster"/>
    <dgm:cxn modelId="{D7BA4368-EDCB-4344-8C6C-BD5713917541}" type="presParOf" srcId="{BCB907FF-6340-4D9F-938B-9622C537E906}" destId="{2421FC73-687A-4128-84A3-B847EEFC8E99}" srcOrd="0" destOrd="0" presId="urn:microsoft.com/office/officeart/2008/layout/RadialCluster"/>
    <dgm:cxn modelId="{942A9B0C-CB0E-4172-AAC2-2463B52C8F77}" type="presParOf" srcId="{BCB907FF-6340-4D9F-938B-9622C537E906}" destId="{EE2FD341-76DE-4F5E-B1C7-529EA6C13163}" srcOrd="1" destOrd="0" presId="urn:microsoft.com/office/officeart/2008/layout/RadialCluster"/>
    <dgm:cxn modelId="{D1E0EA64-1192-4EDD-AAE6-31A017789866}" type="presParOf" srcId="{BCB907FF-6340-4D9F-938B-9622C537E906}" destId="{69373BE9-F7CD-4FDA-8CCC-33D1638D697D}" srcOrd="2" destOrd="0" presId="urn:microsoft.com/office/officeart/2008/layout/RadialCluster"/>
    <dgm:cxn modelId="{427BB8E9-65A1-442E-AA94-2EC9D8055AA5}" type="presParOf" srcId="{BCB907FF-6340-4D9F-938B-9622C537E906}" destId="{36F40F7A-31CE-4A43-AB79-F47B1AAD12F9}" srcOrd="3" destOrd="0" presId="urn:microsoft.com/office/officeart/2008/layout/RadialCluster"/>
    <dgm:cxn modelId="{15B86D6A-02E5-411C-9C7A-21822DBD2D8B}" type="presParOf" srcId="{BCB907FF-6340-4D9F-938B-9622C537E906}" destId="{616B8BB0-9B23-408D-AC1E-4546926760ED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E2135-85FA-46CF-9394-231CB28827D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254B3D6-B459-4507-BDD1-D79471534020}">
      <dgm:prSet phldrT="[Text]" custT="1"/>
      <dgm:spPr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CA" sz="2000" dirty="0">
              <a:latin typeface="Arial Black" panose="020B0A04020102020204" pitchFamily="34" charset="0"/>
            </a:rPr>
            <a:t>Random Forest</a:t>
          </a:r>
        </a:p>
      </dgm:t>
    </dgm:pt>
    <dgm:pt modelId="{4C51420D-5635-4587-BAE3-F53EB129858E}" type="parTrans" cxnId="{EE44CFDC-8A2C-4705-85FC-0224140D54FE}">
      <dgm:prSet/>
      <dgm:spPr/>
      <dgm:t>
        <a:bodyPr/>
        <a:lstStyle/>
        <a:p>
          <a:endParaRPr lang="en-CA"/>
        </a:p>
      </dgm:t>
    </dgm:pt>
    <dgm:pt modelId="{7345CED5-F4CA-4784-B349-0CB4F88DC0F7}" type="sibTrans" cxnId="{EE44CFDC-8A2C-4705-85FC-0224140D54FE}">
      <dgm:prSet/>
      <dgm:spPr/>
      <dgm:t>
        <a:bodyPr/>
        <a:lstStyle/>
        <a:p>
          <a:endParaRPr lang="en-CA"/>
        </a:p>
      </dgm:t>
    </dgm:pt>
    <dgm:pt modelId="{39FA83F4-DB41-4195-85C9-0C3177028DFD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CA" sz="1800" dirty="0">
              <a:latin typeface="Arial Black" panose="020B0A04020102020204" pitchFamily="34" charset="0"/>
            </a:rPr>
            <a:t>MD</a:t>
          </a:r>
        </a:p>
      </dgm:t>
    </dgm:pt>
    <dgm:pt modelId="{DB8790B3-E895-42A8-8C1B-3F63A6292361}" type="parTrans" cxnId="{067BBBF7-831B-4497-8132-1D45D2160C3B}">
      <dgm:prSet/>
      <dgm:spPr/>
      <dgm:t>
        <a:bodyPr/>
        <a:lstStyle/>
        <a:p>
          <a:endParaRPr lang="en-CA"/>
        </a:p>
      </dgm:t>
    </dgm:pt>
    <dgm:pt modelId="{EFA4E010-217D-4668-90AE-11520A896D1C}" type="sibTrans" cxnId="{067BBBF7-831B-4497-8132-1D45D2160C3B}">
      <dgm:prSet/>
      <dgm:spPr/>
      <dgm:t>
        <a:bodyPr/>
        <a:lstStyle/>
        <a:p>
          <a:endParaRPr lang="en-CA"/>
        </a:p>
      </dgm:t>
    </dgm:pt>
    <dgm:pt modelId="{394F549B-5A52-4AD3-A8DE-A77434C541AC}">
      <dgm:prSet phldrT="[Text]" custT="1"/>
      <dgm:spPr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860" tIns="22860" rIns="22860" bIns="2286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Q&amp;A</a:t>
          </a:r>
        </a:p>
      </dgm:t>
    </dgm:pt>
    <dgm:pt modelId="{BD0291CA-9D70-43F7-931F-7E8B4ED2D203}" type="parTrans" cxnId="{7C5268EA-43D3-46F8-8BCC-22FD5F27C16C}">
      <dgm:prSet/>
      <dgm:spPr/>
      <dgm:t>
        <a:bodyPr/>
        <a:lstStyle/>
        <a:p>
          <a:endParaRPr lang="en-CA"/>
        </a:p>
      </dgm:t>
    </dgm:pt>
    <dgm:pt modelId="{19CCD898-B134-46B1-BA6A-AA666958E9BF}" type="sibTrans" cxnId="{7C5268EA-43D3-46F8-8BCC-22FD5F27C16C}">
      <dgm:prSet/>
      <dgm:spPr/>
      <dgm:t>
        <a:bodyPr/>
        <a:lstStyle/>
        <a:p>
          <a:endParaRPr lang="en-CA"/>
        </a:p>
      </dgm:t>
    </dgm:pt>
    <dgm:pt modelId="{92B598A6-BB25-4C10-8433-BB9EA17639CB}" type="pres">
      <dgm:prSet presAssocID="{A79E2135-85FA-46CF-9394-231CB28827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93CB1B8-F77B-4557-9259-682F2CB1E2CF}" type="pres">
      <dgm:prSet presAssocID="{4254B3D6-B459-4507-BDD1-D79471534020}" presName="centerShape" presStyleLbl="node0" presStyleIdx="0" presStyleCnt="1" custScaleX="165451" custScaleY="124900" custLinFactNeighborX="13658" custLinFactNeighborY="837"/>
      <dgm:spPr>
        <a:xfrm>
          <a:off x="1657472" y="1410477"/>
          <a:ext cx="1794710" cy="1354838"/>
        </a:xfrm>
        <a:prstGeom prst="ellipse">
          <a:avLst/>
        </a:prstGeom>
      </dgm:spPr>
    </dgm:pt>
    <dgm:pt modelId="{DD3F7CC5-50A2-479F-A14E-663F6D9AD03C}" type="pres">
      <dgm:prSet presAssocID="{DB8790B3-E895-42A8-8C1B-3F63A6292361}" presName="parTrans" presStyleLbl="sibTrans2D1" presStyleIdx="0" presStyleCnt="2" custScaleX="157100" custLinFactNeighborX="-5743" custLinFactNeighborY="-2863"/>
      <dgm:spPr/>
    </dgm:pt>
    <dgm:pt modelId="{A5CD5021-A852-416A-BE92-6685FD950DCB}" type="pres">
      <dgm:prSet presAssocID="{DB8790B3-E895-42A8-8C1B-3F63A6292361}" presName="connectorText" presStyleLbl="sibTrans2D1" presStyleIdx="0" presStyleCnt="2"/>
      <dgm:spPr/>
    </dgm:pt>
    <dgm:pt modelId="{272E56F1-F1FF-4FF7-A0DF-2C907F0B4B9B}" type="pres">
      <dgm:prSet presAssocID="{39FA83F4-DB41-4195-85C9-0C3177028DFD}" presName="node" presStyleLbl="node1" presStyleIdx="0" presStyleCnt="2" custRadScaleRad="95284" custRadScaleInc="-53725">
        <dgm:presLayoutVars>
          <dgm:bulletEnabled val="1"/>
        </dgm:presLayoutVars>
      </dgm:prSet>
      <dgm:spPr/>
    </dgm:pt>
    <dgm:pt modelId="{ED3BAD99-4124-4C27-B6F9-FC2F57C3E3B8}" type="pres">
      <dgm:prSet presAssocID="{BD0291CA-9D70-43F7-931F-7E8B4ED2D203}" presName="parTrans" presStyleLbl="sibTrans2D1" presStyleIdx="1" presStyleCnt="2" custScaleX="165996"/>
      <dgm:spPr/>
    </dgm:pt>
    <dgm:pt modelId="{E4D9A7A5-096C-4AB5-B873-26913DDCEE79}" type="pres">
      <dgm:prSet presAssocID="{BD0291CA-9D70-43F7-931F-7E8B4ED2D203}" presName="connectorText" presStyleLbl="sibTrans2D1" presStyleIdx="1" presStyleCnt="2"/>
      <dgm:spPr/>
    </dgm:pt>
    <dgm:pt modelId="{7E28C198-DD1C-4917-A5C0-13DD29C6009B}" type="pres">
      <dgm:prSet presAssocID="{394F549B-5A52-4AD3-A8DE-A77434C541AC}" presName="node" presStyleLbl="node1" presStyleIdx="1" presStyleCnt="2" custRadScaleRad="91014" custRadScaleInc="51312">
        <dgm:presLayoutVars>
          <dgm:bulletEnabled val="1"/>
        </dgm:presLayoutVars>
      </dgm:prSet>
      <dgm:spPr>
        <a:xfrm>
          <a:off x="601096" y="2476609"/>
          <a:ext cx="1084738" cy="1084738"/>
        </a:xfrm>
        <a:prstGeom prst="ellipse">
          <a:avLst/>
        </a:prstGeom>
      </dgm:spPr>
    </dgm:pt>
  </dgm:ptLst>
  <dgm:cxnLst>
    <dgm:cxn modelId="{AEAED238-2D0F-4B8B-9B52-61C376BBE272}" type="presOf" srcId="{39FA83F4-DB41-4195-85C9-0C3177028DFD}" destId="{272E56F1-F1FF-4FF7-A0DF-2C907F0B4B9B}" srcOrd="0" destOrd="0" presId="urn:microsoft.com/office/officeart/2005/8/layout/radial5"/>
    <dgm:cxn modelId="{87D0AAA8-F77E-480D-90B7-235014A3721F}" type="presOf" srcId="{DB8790B3-E895-42A8-8C1B-3F63A6292361}" destId="{DD3F7CC5-50A2-479F-A14E-663F6D9AD03C}" srcOrd="0" destOrd="0" presId="urn:microsoft.com/office/officeart/2005/8/layout/radial5"/>
    <dgm:cxn modelId="{9E510DB1-D555-4186-90E6-77E37971AF82}" type="presOf" srcId="{BD0291CA-9D70-43F7-931F-7E8B4ED2D203}" destId="{E4D9A7A5-096C-4AB5-B873-26913DDCEE79}" srcOrd="1" destOrd="0" presId="urn:microsoft.com/office/officeart/2005/8/layout/radial5"/>
    <dgm:cxn modelId="{C24884D6-F86C-4F53-A177-8AB35AC66D23}" type="presOf" srcId="{A79E2135-85FA-46CF-9394-231CB28827D2}" destId="{92B598A6-BB25-4C10-8433-BB9EA17639CB}" srcOrd="0" destOrd="0" presId="urn:microsoft.com/office/officeart/2005/8/layout/radial5"/>
    <dgm:cxn modelId="{EE44CFDC-8A2C-4705-85FC-0224140D54FE}" srcId="{A79E2135-85FA-46CF-9394-231CB28827D2}" destId="{4254B3D6-B459-4507-BDD1-D79471534020}" srcOrd="0" destOrd="0" parTransId="{4C51420D-5635-4587-BAE3-F53EB129858E}" sibTransId="{7345CED5-F4CA-4784-B349-0CB4F88DC0F7}"/>
    <dgm:cxn modelId="{C44E13DF-9A86-4854-B8AC-4AD3003094B6}" type="presOf" srcId="{394F549B-5A52-4AD3-A8DE-A77434C541AC}" destId="{7E28C198-DD1C-4917-A5C0-13DD29C6009B}" srcOrd="0" destOrd="0" presId="urn:microsoft.com/office/officeart/2005/8/layout/radial5"/>
    <dgm:cxn modelId="{41B743E5-4596-4EFD-B82E-9424407B325B}" type="presOf" srcId="{BD0291CA-9D70-43F7-931F-7E8B4ED2D203}" destId="{ED3BAD99-4124-4C27-B6F9-FC2F57C3E3B8}" srcOrd="0" destOrd="0" presId="urn:microsoft.com/office/officeart/2005/8/layout/radial5"/>
    <dgm:cxn modelId="{7C5268EA-43D3-46F8-8BCC-22FD5F27C16C}" srcId="{4254B3D6-B459-4507-BDD1-D79471534020}" destId="{394F549B-5A52-4AD3-A8DE-A77434C541AC}" srcOrd="1" destOrd="0" parTransId="{BD0291CA-9D70-43F7-931F-7E8B4ED2D203}" sibTransId="{19CCD898-B134-46B1-BA6A-AA666958E9BF}"/>
    <dgm:cxn modelId="{7C2328EF-AAFE-4049-A0BC-4CF26B3C2E24}" type="presOf" srcId="{4254B3D6-B459-4507-BDD1-D79471534020}" destId="{993CB1B8-F77B-4557-9259-682F2CB1E2CF}" srcOrd="0" destOrd="0" presId="urn:microsoft.com/office/officeart/2005/8/layout/radial5"/>
    <dgm:cxn modelId="{63DCF9F1-B3EF-4E63-9A57-4F00420C3420}" type="presOf" srcId="{DB8790B3-E895-42A8-8C1B-3F63A6292361}" destId="{A5CD5021-A852-416A-BE92-6685FD950DCB}" srcOrd="1" destOrd="0" presId="urn:microsoft.com/office/officeart/2005/8/layout/radial5"/>
    <dgm:cxn modelId="{067BBBF7-831B-4497-8132-1D45D2160C3B}" srcId="{4254B3D6-B459-4507-BDD1-D79471534020}" destId="{39FA83F4-DB41-4195-85C9-0C3177028DFD}" srcOrd="0" destOrd="0" parTransId="{DB8790B3-E895-42A8-8C1B-3F63A6292361}" sibTransId="{EFA4E010-217D-4668-90AE-11520A896D1C}"/>
    <dgm:cxn modelId="{82E7E606-4C01-4D23-B915-999022858F23}" type="presParOf" srcId="{92B598A6-BB25-4C10-8433-BB9EA17639CB}" destId="{993CB1B8-F77B-4557-9259-682F2CB1E2CF}" srcOrd="0" destOrd="0" presId="urn:microsoft.com/office/officeart/2005/8/layout/radial5"/>
    <dgm:cxn modelId="{1F9C2395-CA47-4848-BA94-CF543ACCE960}" type="presParOf" srcId="{92B598A6-BB25-4C10-8433-BB9EA17639CB}" destId="{DD3F7CC5-50A2-479F-A14E-663F6D9AD03C}" srcOrd="1" destOrd="0" presId="urn:microsoft.com/office/officeart/2005/8/layout/radial5"/>
    <dgm:cxn modelId="{C10AE2E4-4C36-40F6-8E54-0FFA97154CF6}" type="presParOf" srcId="{DD3F7CC5-50A2-479F-A14E-663F6D9AD03C}" destId="{A5CD5021-A852-416A-BE92-6685FD950DCB}" srcOrd="0" destOrd="0" presId="urn:microsoft.com/office/officeart/2005/8/layout/radial5"/>
    <dgm:cxn modelId="{F915535A-24BD-4523-8B43-4747138C1AEA}" type="presParOf" srcId="{92B598A6-BB25-4C10-8433-BB9EA17639CB}" destId="{272E56F1-F1FF-4FF7-A0DF-2C907F0B4B9B}" srcOrd="2" destOrd="0" presId="urn:microsoft.com/office/officeart/2005/8/layout/radial5"/>
    <dgm:cxn modelId="{7870A551-6974-4345-BB1B-0CEFC2A93517}" type="presParOf" srcId="{92B598A6-BB25-4C10-8433-BB9EA17639CB}" destId="{ED3BAD99-4124-4C27-B6F9-FC2F57C3E3B8}" srcOrd="3" destOrd="0" presId="urn:microsoft.com/office/officeart/2005/8/layout/radial5"/>
    <dgm:cxn modelId="{362A0290-D156-4C07-9722-3A6988C1F0F9}" type="presParOf" srcId="{ED3BAD99-4124-4C27-B6F9-FC2F57C3E3B8}" destId="{E4D9A7A5-096C-4AB5-B873-26913DDCEE79}" srcOrd="0" destOrd="0" presId="urn:microsoft.com/office/officeart/2005/8/layout/radial5"/>
    <dgm:cxn modelId="{32B8F852-8D67-4E0C-A7B7-F341D7305778}" type="presParOf" srcId="{92B598A6-BB25-4C10-8433-BB9EA17639CB}" destId="{7E28C198-DD1C-4917-A5C0-13DD29C6009B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E2135-85FA-46CF-9394-231CB28827D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254B3D6-B459-4507-BDD1-D79471534020}">
      <dgm:prSet phldrT="[Text]" custT="1"/>
      <dgm:spPr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XG Boost</a:t>
          </a:r>
        </a:p>
      </dgm:t>
    </dgm:pt>
    <dgm:pt modelId="{4C51420D-5635-4587-BAE3-F53EB129858E}" type="parTrans" cxnId="{EE44CFDC-8A2C-4705-85FC-0224140D54FE}">
      <dgm:prSet/>
      <dgm:spPr/>
      <dgm:t>
        <a:bodyPr/>
        <a:lstStyle/>
        <a:p>
          <a:endParaRPr lang="en-CA"/>
        </a:p>
      </dgm:t>
    </dgm:pt>
    <dgm:pt modelId="{7345CED5-F4CA-4784-B349-0CB4F88DC0F7}" type="sibTrans" cxnId="{EE44CFDC-8A2C-4705-85FC-0224140D54FE}">
      <dgm:prSet/>
      <dgm:spPr/>
      <dgm:t>
        <a:bodyPr/>
        <a:lstStyle/>
        <a:p>
          <a:endParaRPr lang="en-CA"/>
        </a:p>
      </dgm:t>
    </dgm:pt>
    <dgm:pt modelId="{39FA83F4-DB41-4195-85C9-0C3177028DFD}">
      <dgm:prSet phldrT="[Text]" custT="1"/>
      <dgm:spPr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860" tIns="22860" rIns="22860" bIns="2286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MD</a:t>
          </a:r>
        </a:p>
      </dgm:t>
    </dgm:pt>
    <dgm:pt modelId="{DB8790B3-E895-42A8-8C1B-3F63A6292361}" type="parTrans" cxnId="{067BBBF7-831B-4497-8132-1D45D2160C3B}">
      <dgm:prSet/>
      <dgm:spPr/>
      <dgm:t>
        <a:bodyPr/>
        <a:lstStyle/>
        <a:p>
          <a:endParaRPr lang="en-CA"/>
        </a:p>
      </dgm:t>
    </dgm:pt>
    <dgm:pt modelId="{EFA4E010-217D-4668-90AE-11520A896D1C}" type="sibTrans" cxnId="{067BBBF7-831B-4497-8132-1D45D2160C3B}">
      <dgm:prSet/>
      <dgm:spPr/>
      <dgm:t>
        <a:bodyPr/>
        <a:lstStyle/>
        <a:p>
          <a:endParaRPr lang="en-CA"/>
        </a:p>
      </dgm:t>
    </dgm:pt>
    <dgm:pt modelId="{394F549B-5A52-4AD3-A8DE-A77434C541AC}">
      <dgm:prSet phldrT="[Text]" custT="1"/>
      <dgm:spPr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860" tIns="22860" rIns="22860" bIns="2286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Q&amp;A</a:t>
          </a:r>
        </a:p>
      </dgm:t>
    </dgm:pt>
    <dgm:pt modelId="{BD0291CA-9D70-43F7-931F-7E8B4ED2D203}" type="parTrans" cxnId="{7C5268EA-43D3-46F8-8BCC-22FD5F27C16C}">
      <dgm:prSet/>
      <dgm:spPr/>
      <dgm:t>
        <a:bodyPr/>
        <a:lstStyle/>
        <a:p>
          <a:endParaRPr lang="en-CA"/>
        </a:p>
      </dgm:t>
    </dgm:pt>
    <dgm:pt modelId="{19CCD898-B134-46B1-BA6A-AA666958E9BF}" type="sibTrans" cxnId="{7C5268EA-43D3-46F8-8BCC-22FD5F27C16C}">
      <dgm:prSet/>
      <dgm:spPr/>
      <dgm:t>
        <a:bodyPr/>
        <a:lstStyle/>
        <a:p>
          <a:endParaRPr lang="en-CA"/>
        </a:p>
      </dgm:t>
    </dgm:pt>
    <dgm:pt modelId="{92B598A6-BB25-4C10-8433-BB9EA17639CB}" type="pres">
      <dgm:prSet presAssocID="{A79E2135-85FA-46CF-9394-231CB28827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93CB1B8-F77B-4557-9259-682F2CB1E2CF}" type="pres">
      <dgm:prSet presAssocID="{4254B3D6-B459-4507-BDD1-D79471534020}" presName="centerShape" presStyleLbl="node0" presStyleIdx="0" presStyleCnt="1" custScaleX="167435" custScaleY="124900" custLinFactNeighborX="8621" custLinFactNeighborY="1056"/>
      <dgm:spPr>
        <a:xfrm>
          <a:off x="1318790" y="1232527"/>
          <a:ext cx="1560020" cy="1177669"/>
        </a:xfrm>
        <a:prstGeom prst="ellipse">
          <a:avLst/>
        </a:prstGeom>
      </dgm:spPr>
    </dgm:pt>
    <dgm:pt modelId="{DD3F7CC5-50A2-479F-A14E-663F6D9AD03C}" type="pres">
      <dgm:prSet presAssocID="{DB8790B3-E895-42A8-8C1B-3F63A6292361}" presName="parTrans" presStyleLbl="sibTrans2D1" presStyleIdx="0" presStyleCnt="2" custScaleX="153789"/>
      <dgm:spPr/>
    </dgm:pt>
    <dgm:pt modelId="{A5CD5021-A852-416A-BE92-6685FD950DCB}" type="pres">
      <dgm:prSet presAssocID="{DB8790B3-E895-42A8-8C1B-3F63A6292361}" presName="connectorText" presStyleLbl="sibTrans2D1" presStyleIdx="0" presStyleCnt="2"/>
      <dgm:spPr/>
    </dgm:pt>
    <dgm:pt modelId="{272E56F1-F1FF-4FF7-A0DF-2C907F0B4B9B}" type="pres">
      <dgm:prSet presAssocID="{39FA83F4-DB41-4195-85C9-0C3177028DFD}" presName="node" presStyleLbl="node1" presStyleIdx="0" presStyleCnt="2" custRadScaleRad="130437" custRadScaleInc="63811">
        <dgm:presLayoutVars>
          <dgm:bulletEnabled val="1"/>
        </dgm:presLayoutVars>
      </dgm:prSet>
      <dgm:spPr>
        <a:xfrm>
          <a:off x="3025166" y="407566"/>
          <a:ext cx="971132" cy="971132"/>
        </a:xfrm>
        <a:prstGeom prst="ellipse">
          <a:avLst/>
        </a:prstGeom>
      </dgm:spPr>
    </dgm:pt>
    <dgm:pt modelId="{ED3BAD99-4124-4C27-B6F9-FC2F57C3E3B8}" type="pres">
      <dgm:prSet presAssocID="{BD0291CA-9D70-43F7-931F-7E8B4ED2D203}" presName="parTrans" presStyleLbl="sibTrans2D1" presStyleIdx="1" presStyleCnt="2" custScaleX="145036" custLinFactNeighborX="14242" custLinFactNeighborY="-3694"/>
      <dgm:spPr/>
    </dgm:pt>
    <dgm:pt modelId="{E4D9A7A5-096C-4AB5-B873-26913DDCEE79}" type="pres">
      <dgm:prSet presAssocID="{BD0291CA-9D70-43F7-931F-7E8B4ED2D203}" presName="connectorText" presStyleLbl="sibTrans2D1" presStyleIdx="1" presStyleCnt="2"/>
      <dgm:spPr/>
    </dgm:pt>
    <dgm:pt modelId="{7E28C198-DD1C-4917-A5C0-13DD29C6009B}" type="pres">
      <dgm:prSet presAssocID="{394F549B-5A52-4AD3-A8DE-A77434C541AC}" presName="node" presStyleLbl="node1" presStyleIdx="1" presStyleCnt="2" custRadScaleRad="134917" custRadScaleInc="-60524">
        <dgm:presLayoutVars>
          <dgm:bulletEnabled val="1"/>
        </dgm:presLayoutVars>
      </dgm:prSet>
      <dgm:spPr>
        <a:xfrm>
          <a:off x="3023475" y="2426969"/>
          <a:ext cx="971132" cy="971132"/>
        </a:xfrm>
        <a:prstGeom prst="ellipse">
          <a:avLst/>
        </a:prstGeom>
      </dgm:spPr>
    </dgm:pt>
  </dgm:ptLst>
  <dgm:cxnLst>
    <dgm:cxn modelId="{AEAED238-2D0F-4B8B-9B52-61C376BBE272}" type="presOf" srcId="{39FA83F4-DB41-4195-85C9-0C3177028DFD}" destId="{272E56F1-F1FF-4FF7-A0DF-2C907F0B4B9B}" srcOrd="0" destOrd="0" presId="urn:microsoft.com/office/officeart/2005/8/layout/radial5"/>
    <dgm:cxn modelId="{87D0AAA8-F77E-480D-90B7-235014A3721F}" type="presOf" srcId="{DB8790B3-E895-42A8-8C1B-3F63A6292361}" destId="{DD3F7CC5-50A2-479F-A14E-663F6D9AD03C}" srcOrd="0" destOrd="0" presId="urn:microsoft.com/office/officeart/2005/8/layout/radial5"/>
    <dgm:cxn modelId="{9E510DB1-D555-4186-90E6-77E37971AF82}" type="presOf" srcId="{BD0291CA-9D70-43F7-931F-7E8B4ED2D203}" destId="{E4D9A7A5-096C-4AB5-B873-26913DDCEE79}" srcOrd="1" destOrd="0" presId="urn:microsoft.com/office/officeart/2005/8/layout/radial5"/>
    <dgm:cxn modelId="{C24884D6-F86C-4F53-A177-8AB35AC66D23}" type="presOf" srcId="{A79E2135-85FA-46CF-9394-231CB28827D2}" destId="{92B598A6-BB25-4C10-8433-BB9EA17639CB}" srcOrd="0" destOrd="0" presId="urn:microsoft.com/office/officeart/2005/8/layout/radial5"/>
    <dgm:cxn modelId="{EE44CFDC-8A2C-4705-85FC-0224140D54FE}" srcId="{A79E2135-85FA-46CF-9394-231CB28827D2}" destId="{4254B3D6-B459-4507-BDD1-D79471534020}" srcOrd="0" destOrd="0" parTransId="{4C51420D-5635-4587-BAE3-F53EB129858E}" sibTransId="{7345CED5-F4CA-4784-B349-0CB4F88DC0F7}"/>
    <dgm:cxn modelId="{C44E13DF-9A86-4854-B8AC-4AD3003094B6}" type="presOf" srcId="{394F549B-5A52-4AD3-A8DE-A77434C541AC}" destId="{7E28C198-DD1C-4917-A5C0-13DD29C6009B}" srcOrd="0" destOrd="0" presId="urn:microsoft.com/office/officeart/2005/8/layout/radial5"/>
    <dgm:cxn modelId="{41B743E5-4596-4EFD-B82E-9424407B325B}" type="presOf" srcId="{BD0291CA-9D70-43F7-931F-7E8B4ED2D203}" destId="{ED3BAD99-4124-4C27-B6F9-FC2F57C3E3B8}" srcOrd="0" destOrd="0" presId="urn:microsoft.com/office/officeart/2005/8/layout/radial5"/>
    <dgm:cxn modelId="{7C5268EA-43D3-46F8-8BCC-22FD5F27C16C}" srcId="{4254B3D6-B459-4507-BDD1-D79471534020}" destId="{394F549B-5A52-4AD3-A8DE-A77434C541AC}" srcOrd="1" destOrd="0" parTransId="{BD0291CA-9D70-43F7-931F-7E8B4ED2D203}" sibTransId="{19CCD898-B134-46B1-BA6A-AA666958E9BF}"/>
    <dgm:cxn modelId="{7C2328EF-AAFE-4049-A0BC-4CF26B3C2E24}" type="presOf" srcId="{4254B3D6-B459-4507-BDD1-D79471534020}" destId="{993CB1B8-F77B-4557-9259-682F2CB1E2CF}" srcOrd="0" destOrd="0" presId="urn:microsoft.com/office/officeart/2005/8/layout/radial5"/>
    <dgm:cxn modelId="{63DCF9F1-B3EF-4E63-9A57-4F00420C3420}" type="presOf" srcId="{DB8790B3-E895-42A8-8C1B-3F63A6292361}" destId="{A5CD5021-A852-416A-BE92-6685FD950DCB}" srcOrd="1" destOrd="0" presId="urn:microsoft.com/office/officeart/2005/8/layout/radial5"/>
    <dgm:cxn modelId="{067BBBF7-831B-4497-8132-1D45D2160C3B}" srcId="{4254B3D6-B459-4507-BDD1-D79471534020}" destId="{39FA83F4-DB41-4195-85C9-0C3177028DFD}" srcOrd="0" destOrd="0" parTransId="{DB8790B3-E895-42A8-8C1B-3F63A6292361}" sibTransId="{EFA4E010-217D-4668-90AE-11520A896D1C}"/>
    <dgm:cxn modelId="{82E7E606-4C01-4D23-B915-999022858F23}" type="presParOf" srcId="{92B598A6-BB25-4C10-8433-BB9EA17639CB}" destId="{993CB1B8-F77B-4557-9259-682F2CB1E2CF}" srcOrd="0" destOrd="0" presId="urn:microsoft.com/office/officeart/2005/8/layout/radial5"/>
    <dgm:cxn modelId="{1F9C2395-CA47-4848-BA94-CF543ACCE960}" type="presParOf" srcId="{92B598A6-BB25-4C10-8433-BB9EA17639CB}" destId="{DD3F7CC5-50A2-479F-A14E-663F6D9AD03C}" srcOrd="1" destOrd="0" presId="urn:microsoft.com/office/officeart/2005/8/layout/radial5"/>
    <dgm:cxn modelId="{C10AE2E4-4C36-40F6-8E54-0FFA97154CF6}" type="presParOf" srcId="{DD3F7CC5-50A2-479F-A14E-663F6D9AD03C}" destId="{A5CD5021-A852-416A-BE92-6685FD950DCB}" srcOrd="0" destOrd="0" presId="urn:microsoft.com/office/officeart/2005/8/layout/radial5"/>
    <dgm:cxn modelId="{F915535A-24BD-4523-8B43-4747138C1AEA}" type="presParOf" srcId="{92B598A6-BB25-4C10-8433-BB9EA17639CB}" destId="{272E56F1-F1FF-4FF7-A0DF-2C907F0B4B9B}" srcOrd="2" destOrd="0" presId="urn:microsoft.com/office/officeart/2005/8/layout/radial5"/>
    <dgm:cxn modelId="{7870A551-6974-4345-BB1B-0CEFC2A93517}" type="presParOf" srcId="{92B598A6-BB25-4C10-8433-BB9EA17639CB}" destId="{ED3BAD99-4124-4C27-B6F9-FC2F57C3E3B8}" srcOrd="3" destOrd="0" presId="urn:microsoft.com/office/officeart/2005/8/layout/radial5"/>
    <dgm:cxn modelId="{362A0290-D156-4C07-9722-3A6988C1F0F9}" type="presParOf" srcId="{ED3BAD99-4124-4C27-B6F9-FC2F57C3E3B8}" destId="{E4D9A7A5-096C-4AB5-B873-26913DDCEE79}" srcOrd="0" destOrd="0" presId="urn:microsoft.com/office/officeart/2005/8/layout/radial5"/>
    <dgm:cxn modelId="{32B8F852-8D67-4E0C-A7B7-F341D7305778}" type="presParOf" srcId="{92B598A6-BB25-4C10-8433-BB9EA17639CB}" destId="{7E28C198-DD1C-4917-A5C0-13DD29C6009B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9E2135-85FA-46CF-9394-231CB28827D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254B3D6-B459-4507-BDD1-D79471534020}">
      <dgm:prSet phldrT="[Text]" custT="1"/>
      <dgm:spPr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Support Vector Regression</a:t>
          </a:r>
          <a:endParaRPr lang="en-CA" sz="2000" kern="1200" dirty="0">
            <a:solidFill>
              <a:prstClr val="white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4C51420D-5635-4587-BAE3-F53EB129858E}" type="parTrans" cxnId="{EE44CFDC-8A2C-4705-85FC-0224140D54FE}">
      <dgm:prSet/>
      <dgm:spPr/>
      <dgm:t>
        <a:bodyPr/>
        <a:lstStyle/>
        <a:p>
          <a:endParaRPr lang="en-CA"/>
        </a:p>
      </dgm:t>
    </dgm:pt>
    <dgm:pt modelId="{7345CED5-F4CA-4784-B349-0CB4F88DC0F7}" type="sibTrans" cxnId="{EE44CFDC-8A2C-4705-85FC-0224140D54FE}">
      <dgm:prSet/>
      <dgm:spPr/>
      <dgm:t>
        <a:bodyPr/>
        <a:lstStyle/>
        <a:p>
          <a:endParaRPr lang="en-CA"/>
        </a:p>
      </dgm:t>
    </dgm:pt>
    <dgm:pt modelId="{39FA83F4-DB41-4195-85C9-0C3177028DFD}">
      <dgm:prSet phldrT="[Text]" custT="1"/>
      <dgm:spPr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860" tIns="22860" rIns="22860" bIns="2286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MD</a:t>
          </a:r>
        </a:p>
      </dgm:t>
    </dgm:pt>
    <dgm:pt modelId="{DB8790B3-E895-42A8-8C1B-3F63A6292361}" type="parTrans" cxnId="{067BBBF7-831B-4497-8132-1D45D2160C3B}">
      <dgm:prSet/>
      <dgm:spPr/>
      <dgm:t>
        <a:bodyPr/>
        <a:lstStyle/>
        <a:p>
          <a:endParaRPr lang="en-CA"/>
        </a:p>
      </dgm:t>
    </dgm:pt>
    <dgm:pt modelId="{EFA4E010-217D-4668-90AE-11520A896D1C}" type="sibTrans" cxnId="{067BBBF7-831B-4497-8132-1D45D2160C3B}">
      <dgm:prSet/>
      <dgm:spPr/>
      <dgm:t>
        <a:bodyPr/>
        <a:lstStyle/>
        <a:p>
          <a:endParaRPr lang="en-CA"/>
        </a:p>
      </dgm:t>
    </dgm:pt>
    <dgm:pt modelId="{394F549B-5A52-4AD3-A8DE-A77434C541AC}">
      <dgm:prSet phldrT="[Text]" custT="1"/>
      <dgm:spPr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860" tIns="22860" rIns="22860" bIns="22860" numCol="1" spcCol="1270" anchor="ctr" anchorCtr="0"/>
        <a:lstStyle/>
        <a:p>
          <a:r>
            <a:rPr lang="en-CA" sz="1800" dirty="0">
              <a:latin typeface="Arial Black" panose="020B0A04020102020204" pitchFamily="34" charset="0"/>
            </a:rPr>
            <a:t>Q&amp;A</a:t>
          </a:r>
        </a:p>
      </dgm:t>
    </dgm:pt>
    <dgm:pt modelId="{BD0291CA-9D70-43F7-931F-7E8B4ED2D203}" type="parTrans" cxnId="{7C5268EA-43D3-46F8-8BCC-22FD5F27C16C}">
      <dgm:prSet/>
      <dgm:spPr/>
      <dgm:t>
        <a:bodyPr/>
        <a:lstStyle/>
        <a:p>
          <a:endParaRPr lang="en-CA"/>
        </a:p>
      </dgm:t>
    </dgm:pt>
    <dgm:pt modelId="{19CCD898-B134-46B1-BA6A-AA666958E9BF}" type="sibTrans" cxnId="{7C5268EA-43D3-46F8-8BCC-22FD5F27C16C}">
      <dgm:prSet/>
      <dgm:spPr/>
      <dgm:t>
        <a:bodyPr/>
        <a:lstStyle/>
        <a:p>
          <a:endParaRPr lang="en-CA"/>
        </a:p>
      </dgm:t>
    </dgm:pt>
    <dgm:pt modelId="{92B598A6-BB25-4C10-8433-BB9EA17639CB}" type="pres">
      <dgm:prSet presAssocID="{A79E2135-85FA-46CF-9394-231CB28827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93CB1B8-F77B-4557-9259-682F2CB1E2CF}" type="pres">
      <dgm:prSet presAssocID="{4254B3D6-B459-4507-BDD1-D79471534020}" presName="centerShape" presStyleLbl="node0" presStyleIdx="0" presStyleCnt="1" custScaleX="206826" custScaleY="124900" custLinFactNeighborX="2312" custLinFactNeighborY="-34669"/>
      <dgm:spPr>
        <a:xfrm>
          <a:off x="1530969" y="332756"/>
          <a:ext cx="1794483" cy="1354666"/>
        </a:xfrm>
        <a:prstGeom prst="ellipse">
          <a:avLst/>
        </a:prstGeom>
      </dgm:spPr>
    </dgm:pt>
    <dgm:pt modelId="{DD3F7CC5-50A2-479F-A14E-663F6D9AD03C}" type="pres">
      <dgm:prSet presAssocID="{DB8790B3-E895-42A8-8C1B-3F63A6292361}" presName="parTrans" presStyleLbl="sibTrans2D1" presStyleIdx="0" presStyleCnt="2" custScaleX="168423"/>
      <dgm:spPr/>
    </dgm:pt>
    <dgm:pt modelId="{A5CD5021-A852-416A-BE92-6685FD950DCB}" type="pres">
      <dgm:prSet presAssocID="{DB8790B3-E895-42A8-8C1B-3F63A6292361}" presName="connectorText" presStyleLbl="sibTrans2D1" presStyleIdx="0" presStyleCnt="2"/>
      <dgm:spPr/>
    </dgm:pt>
    <dgm:pt modelId="{272E56F1-F1FF-4FF7-A0DF-2C907F0B4B9B}" type="pres">
      <dgm:prSet presAssocID="{39FA83F4-DB41-4195-85C9-0C3177028DFD}" presName="node" presStyleLbl="node1" presStyleIdx="0" presStyleCnt="2" custRadScaleRad="94811" custRadScaleInc="-91846">
        <dgm:presLayoutVars>
          <dgm:bulletEnabled val="1"/>
        </dgm:presLayoutVars>
      </dgm:prSet>
      <dgm:spPr>
        <a:xfrm>
          <a:off x="440576" y="1276622"/>
          <a:ext cx="1084601" cy="1084601"/>
        </a:xfrm>
        <a:prstGeom prst="ellipse">
          <a:avLst/>
        </a:prstGeom>
      </dgm:spPr>
    </dgm:pt>
    <dgm:pt modelId="{ED3BAD99-4124-4C27-B6F9-FC2F57C3E3B8}" type="pres">
      <dgm:prSet presAssocID="{BD0291CA-9D70-43F7-931F-7E8B4ED2D203}" presName="parTrans" presStyleLbl="sibTrans2D1" presStyleIdx="1" presStyleCnt="2" custScaleX="155036"/>
      <dgm:spPr/>
    </dgm:pt>
    <dgm:pt modelId="{E4D9A7A5-096C-4AB5-B873-26913DDCEE79}" type="pres">
      <dgm:prSet presAssocID="{BD0291CA-9D70-43F7-931F-7E8B4ED2D203}" presName="connectorText" presStyleLbl="sibTrans2D1" presStyleIdx="1" presStyleCnt="2"/>
      <dgm:spPr/>
    </dgm:pt>
    <dgm:pt modelId="{7E28C198-DD1C-4917-A5C0-13DD29C6009B}" type="pres">
      <dgm:prSet presAssocID="{394F549B-5A52-4AD3-A8DE-A77434C541AC}" presName="node" presStyleLbl="node1" presStyleIdx="1" presStyleCnt="2" custRadScaleRad="115833" custRadScaleInc="-109819">
        <dgm:presLayoutVars>
          <dgm:bulletEnabled val="1"/>
        </dgm:presLayoutVars>
      </dgm:prSet>
      <dgm:spPr>
        <a:xfrm>
          <a:off x="3444839" y="1232749"/>
          <a:ext cx="1084601" cy="1084601"/>
        </a:xfrm>
        <a:prstGeom prst="ellipse">
          <a:avLst/>
        </a:prstGeom>
      </dgm:spPr>
    </dgm:pt>
  </dgm:ptLst>
  <dgm:cxnLst>
    <dgm:cxn modelId="{AEAED238-2D0F-4B8B-9B52-61C376BBE272}" type="presOf" srcId="{39FA83F4-DB41-4195-85C9-0C3177028DFD}" destId="{272E56F1-F1FF-4FF7-A0DF-2C907F0B4B9B}" srcOrd="0" destOrd="0" presId="urn:microsoft.com/office/officeart/2005/8/layout/radial5"/>
    <dgm:cxn modelId="{87D0AAA8-F77E-480D-90B7-235014A3721F}" type="presOf" srcId="{DB8790B3-E895-42A8-8C1B-3F63A6292361}" destId="{DD3F7CC5-50A2-479F-A14E-663F6D9AD03C}" srcOrd="0" destOrd="0" presId="urn:microsoft.com/office/officeart/2005/8/layout/radial5"/>
    <dgm:cxn modelId="{9E510DB1-D555-4186-90E6-77E37971AF82}" type="presOf" srcId="{BD0291CA-9D70-43F7-931F-7E8B4ED2D203}" destId="{E4D9A7A5-096C-4AB5-B873-26913DDCEE79}" srcOrd="1" destOrd="0" presId="urn:microsoft.com/office/officeart/2005/8/layout/radial5"/>
    <dgm:cxn modelId="{C24884D6-F86C-4F53-A177-8AB35AC66D23}" type="presOf" srcId="{A79E2135-85FA-46CF-9394-231CB28827D2}" destId="{92B598A6-BB25-4C10-8433-BB9EA17639CB}" srcOrd="0" destOrd="0" presId="urn:microsoft.com/office/officeart/2005/8/layout/radial5"/>
    <dgm:cxn modelId="{EE44CFDC-8A2C-4705-85FC-0224140D54FE}" srcId="{A79E2135-85FA-46CF-9394-231CB28827D2}" destId="{4254B3D6-B459-4507-BDD1-D79471534020}" srcOrd="0" destOrd="0" parTransId="{4C51420D-5635-4587-BAE3-F53EB129858E}" sibTransId="{7345CED5-F4CA-4784-B349-0CB4F88DC0F7}"/>
    <dgm:cxn modelId="{C44E13DF-9A86-4854-B8AC-4AD3003094B6}" type="presOf" srcId="{394F549B-5A52-4AD3-A8DE-A77434C541AC}" destId="{7E28C198-DD1C-4917-A5C0-13DD29C6009B}" srcOrd="0" destOrd="0" presId="urn:microsoft.com/office/officeart/2005/8/layout/radial5"/>
    <dgm:cxn modelId="{41B743E5-4596-4EFD-B82E-9424407B325B}" type="presOf" srcId="{BD0291CA-9D70-43F7-931F-7E8B4ED2D203}" destId="{ED3BAD99-4124-4C27-B6F9-FC2F57C3E3B8}" srcOrd="0" destOrd="0" presId="urn:microsoft.com/office/officeart/2005/8/layout/radial5"/>
    <dgm:cxn modelId="{7C5268EA-43D3-46F8-8BCC-22FD5F27C16C}" srcId="{4254B3D6-B459-4507-BDD1-D79471534020}" destId="{394F549B-5A52-4AD3-A8DE-A77434C541AC}" srcOrd="1" destOrd="0" parTransId="{BD0291CA-9D70-43F7-931F-7E8B4ED2D203}" sibTransId="{19CCD898-B134-46B1-BA6A-AA666958E9BF}"/>
    <dgm:cxn modelId="{7C2328EF-AAFE-4049-A0BC-4CF26B3C2E24}" type="presOf" srcId="{4254B3D6-B459-4507-BDD1-D79471534020}" destId="{993CB1B8-F77B-4557-9259-682F2CB1E2CF}" srcOrd="0" destOrd="0" presId="urn:microsoft.com/office/officeart/2005/8/layout/radial5"/>
    <dgm:cxn modelId="{63DCF9F1-B3EF-4E63-9A57-4F00420C3420}" type="presOf" srcId="{DB8790B3-E895-42A8-8C1B-3F63A6292361}" destId="{A5CD5021-A852-416A-BE92-6685FD950DCB}" srcOrd="1" destOrd="0" presId="urn:microsoft.com/office/officeart/2005/8/layout/radial5"/>
    <dgm:cxn modelId="{067BBBF7-831B-4497-8132-1D45D2160C3B}" srcId="{4254B3D6-B459-4507-BDD1-D79471534020}" destId="{39FA83F4-DB41-4195-85C9-0C3177028DFD}" srcOrd="0" destOrd="0" parTransId="{DB8790B3-E895-42A8-8C1B-3F63A6292361}" sibTransId="{EFA4E010-217D-4668-90AE-11520A896D1C}"/>
    <dgm:cxn modelId="{82E7E606-4C01-4D23-B915-999022858F23}" type="presParOf" srcId="{92B598A6-BB25-4C10-8433-BB9EA17639CB}" destId="{993CB1B8-F77B-4557-9259-682F2CB1E2CF}" srcOrd="0" destOrd="0" presId="urn:microsoft.com/office/officeart/2005/8/layout/radial5"/>
    <dgm:cxn modelId="{1F9C2395-CA47-4848-BA94-CF543ACCE960}" type="presParOf" srcId="{92B598A6-BB25-4C10-8433-BB9EA17639CB}" destId="{DD3F7CC5-50A2-479F-A14E-663F6D9AD03C}" srcOrd="1" destOrd="0" presId="urn:microsoft.com/office/officeart/2005/8/layout/radial5"/>
    <dgm:cxn modelId="{C10AE2E4-4C36-40F6-8E54-0FFA97154CF6}" type="presParOf" srcId="{DD3F7CC5-50A2-479F-A14E-663F6D9AD03C}" destId="{A5CD5021-A852-416A-BE92-6685FD950DCB}" srcOrd="0" destOrd="0" presId="urn:microsoft.com/office/officeart/2005/8/layout/radial5"/>
    <dgm:cxn modelId="{F915535A-24BD-4523-8B43-4747138C1AEA}" type="presParOf" srcId="{92B598A6-BB25-4C10-8433-BB9EA17639CB}" destId="{272E56F1-F1FF-4FF7-A0DF-2C907F0B4B9B}" srcOrd="2" destOrd="0" presId="urn:microsoft.com/office/officeart/2005/8/layout/radial5"/>
    <dgm:cxn modelId="{7870A551-6974-4345-BB1B-0CEFC2A93517}" type="presParOf" srcId="{92B598A6-BB25-4C10-8433-BB9EA17639CB}" destId="{ED3BAD99-4124-4C27-B6F9-FC2F57C3E3B8}" srcOrd="3" destOrd="0" presId="urn:microsoft.com/office/officeart/2005/8/layout/radial5"/>
    <dgm:cxn modelId="{362A0290-D156-4C07-9722-3A6988C1F0F9}" type="presParOf" srcId="{ED3BAD99-4124-4C27-B6F9-FC2F57C3E3B8}" destId="{E4D9A7A5-096C-4AB5-B873-26913DDCEE79}" srcOrd="0" destOrd="0" presId="urn:microsoft.com/office/officeart/2005/8/layout/radial5"/>
    <dgm:cxn modelId="{32B8F852-8D67-4E0C-A7B7-F341D7305778}" type="presParOf" srcId="{92B598A6-BB25-4C10-8433-BB9EA17639CB}" destId="{7E28C198-DD1C-4917-A5C0-13DD29C6009B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1FC73-687A-4128-84A3-B847EEFC8E99}">
      <dsp:nvSpPr>
        <dsp:cNvPr id="0" name=""/>
        <dsp:cNvSpPr/>
      </dsp:nvSpPr>
      <dsp:spPr>
        <a:xfrm>
          <a:off x="2962608" y="1765230"/>
          <a:ext cx="2202782" cy="2176200"/>
        </a:xfrm>
        <a:prstGeom prst="roundRect">
          <a:avLst/>
        </a:prstGeom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Earnings Call Transcripts </a:t>
          </a:r>
        </a:p>
      </dsp:txBody>
      <dsp:txXfrm>
        <a:off x="3068841" y="1871463"/>
        <a:ext cx="1990316" cy="1963734"/>
      </dsp:txXfrm>
    </dsp:sp>
    <dsp:sp modelId="{EE2FD341-76DE-4F5E-B1C7-529EA6C13163}">
      <dsp:nvSpPr>
        <dsp:cNvPr id="0" name=""/>
        <dsp:cNvSpPr/>
      </dsp:nvSpPr>
      <dsp:spPr>
        <a:xfrm rot="2632608">
          <a:off x="5128153" y="4004818"/>
          <a:ext cx="2667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78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73BE9-F7CD-4FDA-8CCC-33D1638D697D}">
      <dsp:nvSpPr>
        <dsp:cNvPr id="0" name=""/>
        <dsp:cNvSpPr/>
      </dsp:nvSpPr>
      <dsp:spPr>
        <a:xfrm>
          <a:off x="5255402" y="4097272"/>
          <a:ext cx="1828551" cy="1561511"/>
        </a:xfrm>
        <a:prstGeom prst="roundRect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Q&amp;A</a:t>
          </a:r>
        </a:p>
      </dsp:txBody>
      <dsp:txXfrm>
        <a:off x="5331629" y="4173499"/>
        <a:ext cx="1676097" cy="1409057"/>
      </dsp:txXfrm>
    </dsp:sp>
    <dsp:sp modelId="{36F40F7A-31CE-4A43-AB79-F47B1AAD12F9}">
      <dsp:nvSpPr>
        <dsp:cNvPr id="0" name=""/>
        <dsp:cNvSpPr/>
      </dsp:nvSpPr>
      <dsp:spPr>
        <a:xfrm rot="8085906">
          <a:off x="2765215" y="4032907"/>
          <a:ext cx="257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68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B8BB0-9B23-408D-AC1E-4546926760ED}">
      <dsp:nvSpPr>
        <dsp:cNvPr id="0" name=""/>
        <dsp:cNvSpPr/>
      </dsp:nvSpPr>
      <dsp:spPr>
        <a:xfrm>
          <a:off x="1216083" y="4124383"/>
          <a:ext cx="1707364" cy="1479201"/>
        </a:xfrm>
        <a:prstGeom prst="roundRect">
          <a:avLst/>
        </a:prstGeom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Mgt Discussion</a:t>
          </a:r>
        </a:p>
      </dsp:txBody>
      <dsp:txXfrm>
        <a:off x="1288292" y="4196592"/>
        <a:ext cx="1562946" cy="1334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B1B8-F77B-4557-9259-682F2CB1E2CF}">
      <dsp:nvSpPr>
        <dsp:cNvPr id="0" name=""/>
        <dsp:cNvSpPr/>
      </dsp:nvSpPr>
      <dsp:spPr>
        <a:xfrm>
          <a:off x="1657472" y="1410477"/>
          <a:ext cx="1794710" cy="1354838"/>
        </a:xfrm>
        <a:prstGeom prst="ellipse">
          <a:avLst/>
        </a:prstGeom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Arial Black" panose="020B0A04020102020204" pitchFamily="34" charset="0"/>
            </a:rPr>
            <a:t>Random Forest</a:t>
          </a:r>
        </a:p>
      </dsp:txBody>
      <dsp:txXfrm>
        <a:off x="1920301" y="1608888"/>
        <a:ext cx="1269052" cy="958016"/>
      </dsp:txXfrm>
    </dsp:sp>
    <dsp:sp modelId="{DD3F7CC5-50A2-479F-A14E-663F6D9AD03C}">
      <dsp:nvSpPr>
        <dsp:cNvPr id="0" name=""/>
        <dsp:cNvSpPr/>
      </dsp:nvSpPr>
      <dsp:spPr>
        <a:xfrm rot="12804846">
          <a:off x="1504810" y="1329759"/>
          <a:ext cx="365995" cy="368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10800000">
        <a:off x="1605534" y="1433753"/>
        <a:ext cx="256197" cy="221287"/>
      </dsp:txXfrm>
    </dsp:sp>
    <dsp:sp modelId="{272E56F1-F1FF-4FF7-A0DF-2C907F0B4B9B}">
      <dsp:nvSpPr>
        <dsp:cNvPr id="0" name=""/>
        <dsp:cNvSpPr/>
      </dsp:nvSpPr>
      <dsp:spPr>
        <a:xfrm>
          <a:off x="517137" y="559016"/>
          <a:ext cx="1084738" cy="1084738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Arial Black" panose="020B0A04020102020204" pitchFamily="34" charset="0"/>
            </a:rPr>
            <a:t>MD</a:t>
          </a:r>
        </a:p>
      </dsp:txBody>
      <dsp:txXfrm>
        <a:off x="675993" y="717872"/>
        <a:ext cx="767026" cy="767026"/>
      </dsp:txXfrm>
    </dsp:sp>
    <dsp:sp modelId="{ED3BAD99-4124-4C27-B6F9-FC2F57C3E3B8}">
      <dsp:nvSpPr>
        <dsp:cNvPr id="0" name=""/>
        <dsp:cNvSpPr/>
      </dsp:nvSpPr>
      <dsp:spPr>
        <a:xfrm rot="8795219">
          <a:off x="1592802" y="2439780"/>
          <a:ext cx="298205" cy="368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10800000">
        <a:off x="1674870" y="2488910"/>
        <a:ext cx="208744" cy="221287"/>
      </dsp:txXfrm>
    </dsp:sp>
    <dsp:sp modelId="{7E28C198-DD1C-4917-A5C0-13DD29C6009B}">
      <dsp:nvSpPr>
        <dsp:cNvPr id="0" name=""/>
        <dsp:cNvSpPr/>
      </dsp:nvSpPr>
      <dsp:spPr>
        <a:xfrm>
          <a:off x="601096" y="2476609"/>
          <a:ext cx="1084738" cy="1084738"/>
        </a:xfrm>
        <a:prstGeom prst="ellipse">
          <a:avLst/>
        </a:prstGeom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Q&amp;A</a:t>
          </a:r>
        </a:p>
      </dsp:txBody>
      <dsp:txXfrm>
        <a:off x="759952" y="2635465"/>
        <a:ext cx="767026" cy="767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B1B8-F77B-4557-9259-682F2CB1E2CF}">
      <dsp:nvSpPr>
        <dsp:cNvPr id="0" name=""/>
        <dsp:cNvSpPr/>
      </dsp:nvSpPr>
      <dsp:spPr>
        <a:xfrm>
          <a:off x="1309436" y="1232527"/>
          <a:ext cx="1578727" cy="1177669"/>
        </a:xfrm>
        <a:prstGeom prst="ellipse">
          <a:avLst/>
        </a:prstGeom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XG Boost</a:t>
          </a:r>
        </a:p>
      </dsp:txBody>
      <dsp:txXfrm>
        <a:off x="1540635" y="1404993"/>
        <a:ext cx="1116329" cy="832737"/>
      </dsp:txXfrm>
    </dsp:sp>
    <dsp:sp modelId="{DD3F7CC5-50A2-479F-A14E-663F6D9AD03C}">
      <dsp:nvSpPr>
        <dsp:cNvPr id="0" name=""/>
        <dsp:cNvSpPr/>
      </dsp:nvSpPr>
      <dsp:spPr>
        <a:xfrm rot="19249717">
          <a:off x="2620718" y="1118682"/>
          <a:ext cx="287588" cy="320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2630413" y="1210046"/>
        <a:ext cx="201312" cy="192350"/>
      </dsp:txXfrm>
    </dsp:sp>
    <dsp:sp modelId="{272E56F1-F1FF-4FF7-A0DF-2C907F0B4B9B}">
      <dsp:nvSpPr>
        <dsp:cNvPr id="0" name=""/>
        <dsp:cNvSpPr/>
      </dsp:nvSpPr>
      <dsp:spPr>
        <a:xfrm>
          <a:off x="2799432" y="394969"/>
          <a:ext cx="942889" cy="942889"/>
        </a:xfrm>
        <a:prstGeom prst="ellipse">
          <a:avLst/>
        </a:prstGeom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MD</a:t>
          </a:r>
        </a:p>
      </dsp:txBody>
      <dsp:txXfrm>
        <a:off x="2937515" y="533052"/>
        <a:ext cx="666723" cy="666723"/>
      </dsp:txXfrm>
    </dsp:sp>
    <dsp:sp modelId="{ED3BAD99-4124-4C27-B6F9-FC2F57C3E3B8}">
      <dsp:nvSpPr>
        <dsp:cNvPr id="0" name=""/>
        <dsp:cNvSpPr/>
      </dsp:nvSpPr>
      <dsp:spPr>
        <a:xfrm rot="2440432">
          <a:off x="2639353" y="2217709"/>
          <a:ext cx="301083" cy="320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2650263" y="2252390"/>
        <a:ext cx="210758" cy="192350"/>
      </dsp:txXfrm>
    </dsp:sp>
    <dsp:sp modelId="{7E28C198-DD1C-4917-A5C0-13DD29C6009B}">
      <dsp:nvSpPr>
        <dsp:cNvPr id="0" name=""/>
        <dsp:cNvSpPr/>
      </dsp:nvSpPr>
      <dsp:spPr>
        <a:xfrm>
          <a:off x="2799432" y="2357132"/>
          <a:ext cx="942889" cy="942889"/>
        </a:xfrm>
        <a:prstGeom prst="ellipse">
          <a:avLst/>
        </a:prstGeom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Q&amp;A</a:t>
          </a:r>
        </a:p>
      </dsp:txBody>
      <dsp:txXfrm>
        <a:off x="2937515" y="2495215"/>
        <a:ext cx="666723" cy="666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CB1B8-F77B-4557-9259-682F2CB1E2CF}">
      <dsp:nvSpPr>
        <dsp:cNvPr id="0" name=""/>
        <dsp:cNvSpPr/>
      </dsp:nvSpPr>
      <dsp:spPr>
        <a:xfrm>
          <a:off x="1306592" y="332756"/>
          <a:ext cx="2243237" cy="1354666"/>
        </a:xfrm>
        <a:prstGeom prst="ellipse">
          <a:avLst/>
        </a:prstGeom>
        <a:gradFill rotWithShape="0">
          <a:gsLst>
            <a:gs pos="0">
              <a:srgbClr val="4472C4">
                <a:lumMod val="75000"/>
              </a:srgbClr>
            </a:gs>
            <a:gs pos="74000">
              <a:srgbClr val="4472C4">
                <a:lumMod val="45000"/>
                <a:lumOff val="55000"/>
              </a:srgbClr>
            </a:gs>
            <a:gs pos="83000">
              <a:srgbClr val="4472C4">
                <a:lumMod val="45000"/>
                <a:lumOff val="55000"/>
              </a:srgbClr>
            </a:gs>
            <a:gs pos="100000">
              <a:srgbClr val="4472C4">
                <a:lumMod val="30000"/>
                <a:lumOff val="70000"/>
              </a:srgbClr>
            </a:gs>
          </a:gsLst>
          <a:lin ang="5400000" scaled="1"/>
        </a:gra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Support Vector Regression</a:t>
          </a:r>
          <a:endParaRPr lang="en-CA" sz="2000" kern="1200" dirty="0">
            <a:solidFill>
              <a:prstClr val="white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635106" y="531142"/>
        <a:ext cx="1586209" cy="957894"/>
      </dsp:txXfrm>
    </dsp:sp>
    <dsp:sp modelId="{DD3F7CC5-50A2-479F-A14E-663F6D9AD03C}">
      <dsp:nvSpPr>
        <dsp:cNvPr id="0" name=""/>
        <dsp:cNvSpPr/>
      </dsp:nvSpPr>
      <dsp:spPr>
        <a:xfrm rot="8993028">
          <a:off x="1399676" y="1356647"/>
          <a:ext cx="226426" cy="3687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 rot="10800000">
        <a:off x="1463019" y="1413358"/>
        <a:ext cx="158498" cy="221258"/>
      </dsp:txXfrm>
    </dsp:sp>
    <dsp:sp modelId="{272E56F1-F1FF-4FF7-A0DF-2C907F0B4B9B}">
      <dsp:nvSpPr>
        <dsp:cNvPr id="0" name=""/>
        <dsp:cNvSpPr/>
      </dsp:nvSpPr>
      <dsp:spPr>
        <a:xfrm>
          <a:off x="388493" y="1336377"/>
          <a:ext cx="1084601" cy="1084601"/>
        </a:xfrm>
        <a:prstGeom prst="ellipse">
          <a:avLst/>
        </a:prstGeom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prstClr val="white"/>
              </a:solidFill>
              <a:latin typeface="Arial Black" panose="020B0A04020102020204" pitchFamily="34" charset="0"/>
              <a:ea typeface="+mn-ea"/>
              <a:cs typeface="+mn-cs"/>
            </a:rPr>
            <a:t>MD</a:t>
          </a:r>
        </a:p>
      </dsp:txBody>
      <dsp:txXfrm>
        <a:off x="547329" y="1495213"/>
        <a:ext cx="766929" cy="766929"/>
      </dsp:txXfrm>
    </dsp:sp>
    <dsp:sp modelId="{ED3BAD99-4124-4C27-B6F9-FC2F57C3E3B8}">
      <dsp:nvSpPr>
        <dsp:cNvPr id="0" name=""/>
        <dsp:cNvSpPr/>
      </dsp:nvSpPr>
      <dsp:spPr>
        <a:xfrm rot="1508389">
          <a:off x="3322906" y="1307434"/>
          <a:ext cx="263645" cy="3687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3326652" y="1364387"/>
        <a:ext cx="184552" cy="221258"/>
      </dsp:txXfrm>
    </dsp:sp>
    <dsp:sp modelId="{7E28C198-DD1C-4917-A5C0-13DD29C6009B}">
      <dsp:nvSpPr>
        <dsp:cNvPr id="0" name=""/>
        <dsp:cNvSpPr/>
      </dsp:nvSpPr>
      <dsp:spPr>
        <a:xfrm>
          <a:off x="3552948" y="1250100"/>
          <a:ext cx="1084601" cy="1084601"/>
        </a:xfrm>
        <a:prstGeom prst="ellipse">
          <a:avLst/>
        </a:prstGeom>
        <a:solidFill>
          <a:srgbClr val="ED7D31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Arial Black" panose="020B0A04020102020204" pitchFamily="34" charset="0"/>
            </a:rPr>
            <a:t>Q&amp;A</a:t>
          </a:r>
        </a:p>
      </dsp:txBody>
      <dsp:txXfrm>
        <a:off x="3711784" y="1408936"/>
        <a:ext cx="766929" cy="766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A9EC-799C-4FE6-9B4C-235CF9B75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290D1-C527-4495-84A8-108D47EC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77CC-E307-47F8-B146-92FC95D2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1EFC9-360F-41E4-95D6-138C330E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1974-F937-4522-A6BC-2324971A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18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B72C-3339-4C8A-95B5-2A52253D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E474-E2E1-4350-B9A2-07418A36B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CAD42-E9DC-47A0-AAA3-8FB05206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3CAF-A82F-4D3B-B9D9-BEB918F4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018B-9DD1-4B75-BFE6-2C21B9FB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968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5680F-CDC0-43F2-8FDB-DE984F78E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A338F-1F54-4BB4-B8A0-777CABD9D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F9F3-9CFD-4AEE-A96E-72800DE0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3AE26-A14C-4E93-B61E-A89A8BA7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9FC19-137D-47D5-8074-3934823B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38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CDD-40C3-4324-83B4-0E5CED83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7D3C-C0FB-4A66-99CD-D2CE6D8D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4DAEB-9E6F-43F0-A773-63AD0872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D9F2A-B7D3-4181-B545-1E7DD851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2DCD-A5E0-4DF8-89F1-C6763726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12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A057-A9F1-48E6-806B-8E20AE3C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8387B-3549-4361-8696-90734C71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E3EB-55F8-41CC-BD55-6E515483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30765-1673-4C69-84AD-872E0423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DE2D6-44C8-4701-AE11-4FE93ECC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824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B8A-8806-4F4F-B563-0272685F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E98A4-7225-430B-B5D8-C33F3F1FF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ADA8-39EB-4FDA-B523-17915AE5D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D3619-DACE-439D-9458-DFE3DEBB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8FC0A-C703-4B34-ACDB-13DE3BB0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16098-435D-4E73-B87B-E55A7769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62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71C6-C7BF-4EB7-8666-838011B3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48D9-B7AF-436C-B9AF-B7FDFDFF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9C8A7-BF51-433B-A33D-67B69D00B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04CA5-52B6-4001-ABEA-ABFCF7A1E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D4595-3568-492F-B32E-A5BA28300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D576C-C795-4579-A6C7-D5792EC9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CBF5C-1DD7-42B5-876B-C13491D0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9F6EE-9A4D-4DBE-8812-AE5CE51E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86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6BF-38A5-4DB1-885F-67471FD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B2F63-80BF-4B2F-B7B3-BA958A1D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C07D3-97D2-4E46-A577-E2923FBB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DC2DC-DD25-4F87-BB77-6263BB78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01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672EA-F76E-4940-A4B6-EA33FE90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21D08-69BB-4924-984A-76785C07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C546F-E3EF-4D19-B766-EB75330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34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F46D-16BF-4C99-9DE9-7E43E634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B406-1227-4758-88E2-6B9DC300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FF7D4-8E37-48C9-BDA4-9B07A39C0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478AF-A57A-4E94-9916-13452DD9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50C13-B8C4-4EEF-989B-10D638EF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6B5F-1955-4DFE-BB9A-6B947D0C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2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9647-ACB1-423E-B37A-3619E58B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9532C-D05D-4FB2-B656-7529D5A51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1C187-DF5F-428C-A5AB-331C56B84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03A1E-964A-4E99-843E-F11F60B7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BE0A2-98FF-454C-8B6F-8C04001A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17B1-B68A-4BF3-A9F3-693C4A59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68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BB906E-65E6-4BE4-B686-50C7BE67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07BE-CC14-49F9-91A1-820623C4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8D57-E44F-40A7-BE96-4D7D0898B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EE16B-F1B6-4567-A4C7-4029C951E977}" type="datetimeFigureOut">
              <a:rPr lang="en-CA" smtClean="0"/>
              <a:t>2020-03-01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F7B69-4539-447E-AE2E-357E3AED7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E2559-8A24-47A6-9EC7-B4B97C7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4A7BA-E6DF-45A4-AD3E-A673B37B5A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59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5.pn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image" Target="../media/image19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l="-82000" r="-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38820-44F8-4CC7-925F-496E6B6B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9" y="608760"/>
            <a:ext cx="10632142" cy="4049940"/>
          </a:xfrm>
          <a:prstGeom prst="rect">
            <a:avLst/>
          </a:prstGeom>
          <a:blipFill>
            <a:blip r:embed="rId4">
              <a:alphaModFix amt="90000"/>
            </a:blip>
            <a:tile tx="0" ty="0" sx="100000" sy="100000" flip="none" algn="tl"/>
          </a:blipFill>
          <a:effectLst>
            <a:glow>
              <a:schemeClr val="accent1"/>
            </a:glow>
            <a:softEdge rad="3429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177EE-FA38-4A96-B19C-08AD79BD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376" y="4833264"/>
            <a:ext cx="1745129" cy="180474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496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242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Financial Terms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0E824-6DE7-41A7-90A2-8FEC0F32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4" y="2058803"/>
            <a:ext cx="5502002" cy="3813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6E0DA-F5DA-4920-96C3-664428EB2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89" y="2114430"/>
            <a:ext cx="5647365" cy="3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242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Step #3 – Model Selection (Cross Validation)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49965-6C8E-46FB-91E8-48BBB3FD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65" y="2368917"/>
            <a:ext cx="1699271" cy="136657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072299C-8B74-4B73-89C6-7B596A91293D}"/>
              </a:ext>
            </a:extLst>
          </p:cNvPr>
          <p:cNvSpPr/>
          <p:nvPr/>
        </p:nvSpPr>
        <p:spPr>
          <a:xfrm flipH="1">
            <a:off x="4415704" y="2767504"/>
            <a:ext cx="730291" cy="56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55C71AB-5017-411E-B57C-268BAB98C956}"/>
              </a:ext>
            </a:extLst>
          </p:cNvPr>
          <p:cNvSpPr/>
          <p:nvPr/>
        </p:nvSpPr>
        <p:spPr>
          <a:xfrm>
            <a:off x="5867544" y="3844821"/>
            <a:ext cx="521712" cy="7151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C38A166-4642-4982-BCAD-7C257C581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090682"/>
              </p:ext>
            </p:extLst>
          </p:nvPr>
        </p:nvGraphicFramePr>
        <p:xfrm>
          <a:off x="623773" y="998642"/>
          <a:ext cx="4280432" cy="4124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3E5F188-2F2B-422E-BA5F-081BFEF55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952860"/>
              </p:ext>
            </p:extLst>
          </p:nvPr>
        </p:nvGraphicFramePr>
        <p:xfrm>
          <a:off x="6925951" y="1204962"/>
          <a:ext cx="3742322" cy="3586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8F8118E0-19E9-4BE8-BB67-858CC39C4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268675"/>
              </p:ext>
            </p:extLst>
          </p:nvPr>
        </p:nvGraphicFramePr>
        <p:xfrm>
          <a:off x="3737971" y="4325803"/>
          <a:ext cx="4716058" cy="4124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8352A78D-5525-4D7A-B714-C79366433051}"/>
              </a:ext>
            </a:extLst>
          </p:cNvPr>
          <p:cNvSpPr/>
          <p:nvPr/>
        </p:nvSpPr>
        <p:spPr>
          <a:xfrm>
            <a:off x="7110806" y="2740721"/>
            <a:ext cx="762935" cy="56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E78CA4-7CD0-41CC-96D0-3F0463825B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0415" y="1893066"/>
            <a:ext cx="2239324" cy="21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8" grpId="0" animBg="1"/>
      <p:bldGraphic spid="12" grpId="0">
        <p:bldAsOne/>
      </p:bldGraphic>
      <p:bldGraphic spid="19" grpId="0">
        <p:bldAsOne/>
      </p:bldGraphic>
      <p:bldGraphic spid="23" grpId="0">
        <p:bldAsOne/>
      </p:bldGraphic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A2358-E807-4F15-8111-B885128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41" y="2154419"/>
            <a:ext cx="3423117" cy="3776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4C1EA-0588-4D02-8A73-1E928737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115" y="1637156"/>
            <a:ext cx="7466435" cy="5084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8398"/>
            <a:ext cx="10858266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Step #4 – Evaluation Using MSE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DD1EDF-4410-4E5F-8242-05064A0AC501}"/>
              </a:ext>
            </a:extLst>
          </p:cNvPr>
          <p:cNvGrpSpPr/>
          <p:nvPr/>
        </p:nvGrpSpPr>
        <p:grpSpPr>
          <a:xfrm>
            <a:off x="196341" y="2350510"/>
            <a:ext cx="3281743" cy="2059681"/>
            <a:chOff x="196341" y="2350510"/>
            <a:chExt cx="3281743" cy="2059681"/>
          </a:xfrm>
        </p:grpSpPr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1BD9FE1F-B56F-48CB-9522-61E95AAE69AA}"/>
                </a:ext>
              </a:extLst>
            </p:cNvPr>
            <p:cNvSpPr/>
            <p:nvPr/>
          </p:nvSpPr>
          <p:spPr>
            <a:xfrm>
              <a:off x="1696969" y="3535060"/>
              <a:ext cx="869522" cy="875131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3717DD40-49AC-49E4-96D9-459FE1A2147A}"/>
                    </a:ext>
                  </a:extLst>
                </p:cNvPr>
                <p:cNvSpPr/>
                <p:nvPr/>
              </p:nvSpPr>
              <p:spPr>
                <a:xfrm>
                  <a:off x="196341" y="2350510"/>
                  <a:ext cx="3281743" cy="1563734"/>
                </a:xfrm>
                <a:prstGeom prst="clou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1" dirty="0"/>
                    <a:t>Mean Squared Error </a:t>
                  </a:r>
                </a:p>
                <a:p>
                  <a:r>
                    <a:rPr lang="en-CA" dirty="0"/>
                    <a:t>1/n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/>
                      </m:nary>
                      <m:sSup>
                        <m:sSup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1600" i="1" smtClean="0">
                                  <a:latin typeface="Cambria Math" panose="02040503050406030204" pitchFamily="18" charset="0"/>
                                </a:rPr>
                                <m:t>ˆ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CA" dirty="0"/>
                </a:p>
              </p:txBody>
            </p:sp>
          </mc:Choice>
          <mc:Fallback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3717DD40-49AC-49E4-96D9-459FE1A21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341" y="2350510"/>
                  <a:ext cx="3281743" cy="1563734"/>
                </a:xfrm>
                <a:prstGeom prst="cloud">
                  <a:avLst/>
                </a:prstGeom>
                <a:blipFill>
                  <a:blip r:embed="rId6"/>
                  <a:stretch>
                    <a:fillRect b="-38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8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4A6DD5-04CD-4E38-A822-836AB4B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AE14B6-9167-46A8-AC04-F71917418AF0}"/>
              </a:ext>
            </a:extLst>
          </p:cNvPr>
          <p:cNvSpPr txBox="1">
            <a:spLocks/>
          </p:cNvSpPr>
          <p:nvPr/>
        </p:nvSpPr>
        <p:spPr>
          <a:xfrm>
            <a:off x="838200" y="119364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Future Improvements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61F9738-EB29-42E7-9E6B-9156F4B6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CA" dirty="0"/>
              <a:t>Negation words analysis, specially in Q&amp;A section. </a:t>
            </a:r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CA" dirty="0"/>
              <a:t>Sentiment Throughout Earning Calls, to find Noticeable dips. 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CA" dirty="0"/>
              <a:t>Sentence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754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28A2F1-74E3-411E-8BBA-C12447C8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F97414-ADD7-45D8-B345-732DDD2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5" y="1825626"/>
            <a:ext cx="6887390" cy="4903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D5EFDE-6727-4C61-80B0-9F3354C8251D}"/>
              </a:ext>
            </a:extLst>
          </p:cNvPr>
          <p:cNvSpPr txBox="1">
            <a:spLocks/>
          </p:cNvSpPr>
          <p:nvPr/>
        </p:nvSpPr>
        <p:spPr>
          <a:xfrm>
            <a:off x="838200" y="1159982"/>
            <a:ext cx="10515600" cy="66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Who are we ? 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C683572E-640E-46B3-A75D-99F1E3D5753E}"/>
              </a:ext>
            </a:extLst>
          </p:cNvPr>
          <p:cNvSpPr/>
          <p:nvPr/>
        </p:nvSpPr>
        <p:spPr>
          <a:xfrm>
            <a:off x="2372933" y="2089737"/>
            <a:ext cx="1192535" cy="1004157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Josh</a:t>
            </a:r>
            <a:r>
              <a:rPr lang="en-CA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5D1EBC8-B484-4085-ABD0-EF28455E22E1}"/>
              </a:ext>
            </a:extLst>
          </p:cNvPr>
          <p:cNvSpPr/>
          <p:nvPr/>
        </p:nvSpPr>
        <p:spPr>
          <a:xfrm>
            <a:off x="3845337" y="2861087"/>
            <a:ext cx="1192535" cy="100415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Polo</a:t>
            </a:r>
            <a:r>
              <a:rPr lang="en-CA" dirty="0"/>
              <a:t> 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B23C799B-E1B8-44D5-82F8-054138AAD0E6}"/>
              </a:ext>
            </a:extLst>
          </p:cNvPr>
          <p:cNvSpPr/>
          <p:nvPr/>
        </p:nvSpPr>
        <p:spPr>
          <a:xfrm>
            <a:off x="5101445" y="1930964"/>
            <a:ext cx="1430837" cy="1062384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James</a:t>
            </a:r>
            <a:r>
              <a:rPr lang="en-CA" sz="2000" dirty="0"/>
              <a:t> 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3EEEA25-BA3E-49BD-B095-DAC4FD447C8A}"/>
              </a:ext>
            </a:extLst>
          </p:cNvPr>
          <p:cNvSpPr/>
          <p:nvPr/>
        </p:nvSpPr>
        <p:spPr>
          <a:xfrm>
            <a:off x="6876728" y="2258209"/>
            <a:ext cx="1354228" cy="1004157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Derek</a:t>
            </a:r>
            <a:r>
              <a:rPr lang="en-CA" dirty="0"/>
              <a:t> 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76E6ED5F-6245-4105-919F-1337D47EE358}"/>
              </a:ext>
            </a:extLst>
          </p:cNvPr>
          <p:cNvSpPr/>
          <p:nvPr/>
        </p:nvSpPr>
        <p:spPr>
          <a:xfrm>
            <a:off x="8349131" y="2192391"/>
            <a:ext cx="1529976" cy="901503"/>
          </a:xfrm>
          <a:prstGeom prst="cloud">
            <a:avLst/>
          </a:prstGeom>
          <a:pattFill prst="pct5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Vincent </a:t>
            </a:r>
          </a:p>
        </p:txBody>
      </p:sp>
    </p:spTree>
    <p:extLst>
      <p:ext uri="{BB962C8B-B14F-4D97-AF65-F5344CB8AC3E}">
        <p14:creationId xmlns:p14="http://schemas.microsoft.com/office/powerpoint/2010/main" val="18824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28A2F1-74E3-411E-8BBA-C12447C8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D5EFDE-6727-4C61-80B0-9F3354C8251D}"/>
              </a:ext>
            </a:extLst>
          </p:cNvPr>
          <p:cNvSpPr txBox="1">
            <a:spLocks/>
          </p:cNvSpPr>
          <p:nvPr/>
        </p:nvSpPr>
        <p:spPr>
          <a:xfrm>
            <a:off x="838200" y="1159982"/>
            <a:ext cx="10515600" cy="66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What is the challenge?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5BE86-7061-475F-B567-2C0D204C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85" y="1797576"/>
            <a:ext cx="8016612" cy="442492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B6A564-C5E4-4D3E-8CB8-A4E7E550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31" y="3986886"/>
            <a:ext cx="9187835" cy="360089"/>
          </a:xfr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Social Media, Twitter and Earning Calls Have Impact on Stocks !</a:t>
            </a:r>
            <a:endParaRPr lang="en-CA" sz="2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490F5C-53FD-4B76-B756-B192C5E077A8}"/>
              </a:ext>
            </a:extLst>
          </p:cNvPr>
          <p:cNvSpPr txBox="1">
            <a:spLocks/>
          </p:cNvSpPr>
          <p:nvPr/>
        </p:nvSpPr>
        <p:spPr>
          <a:xfrm>
            <a:off x="1461972" y="4784012"/>
            <a:ext cx="9187835" cy="11306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To What Extend Earning Calls &amp; Stocks Are Associated !</a:t>
            </a:r>
            <a:endParaRPr lang="en-CA" sz="3200" b="1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8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B55002C-EE50-4150-B07A-C0DF503D8898}"/>
              </a:ext>
            </a:extLst>
          </p:cNvPr>
          <p:cNvSpPr txBox="1">
            <a:spLocks/>
          </p:cNvSpPr>
          <p:nvPr/>
        </p:nvSpPr>
        <p:spPr>
          <a:xfrm>
            <a:off x="2135003" y="3253721"/>
            <a:ext cx="9011701" cy="5693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 Are Close to Solve the Problem !</a:t>
            </a:r>
            <a:endParaRPr lang="en-CA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2FE9-3CFC-4CE3-A650-62EE16BE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9982"/>
            <a:ext cx="10515600" cy="56939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Why are we here ?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72281-1A4B-4C13-968A-8A6DD09D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88" y="2193360"/>
            <a:ext cx="3986487" cy="2932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07207C-A732-4B6A-BD82-DBBA32B9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75" y="4615736"/>
            <a:ext cx="2861867" cy="2029929"/>
          </a:xfrm>
          <a:prstGeom prst="rect">
            <a:avLst/>
          </a:prstGeom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114F20FD-277C-4B95-8958-6A0FAF41C316}"/>
              </a:ext>
            </a:extLst>
          </p:cNvPr>
          <p:cNvSpPr/>
          <p:nvPr/>
        </p:nvSpPr>
        <p:spPr>
          <a:xfrm flipV="1">
            <a:off x="3233153" y="5126275"/>
            <a:ext cx="1456653" cy="1296964"/>
          </a:xfrm>
          <a:prstGeom prst="bentArrow">
            <a:avLst>
              <a:gd name="adj1" fmla="val 25000"/>
              <a:gd name="adj2" fmla="val 2617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EE85B4A-10C3-43C2-9C4C-F79C98F53055}"/>
              </a:ext>
            </a:extLst>
          </p:cNvPr>
          <p:cNvSpPr/>
          <p:nvPr/>
        </p:nvSpPr>
        <p:spPr>
          <a:xfrm rot="16200000" flipV="1">
            <a:off x="7814327" y="4966905"/>
            <a:ext cx="1194891" cy="15183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AB11D7-1B9A-4D94-A7B6-0AF5CA745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16F736-893D-44D8-A7B8-90958B639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33" y="1834717"/>
            <a:ext cx="3884232" cy="31499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A3F7A2-3BE3-47EE-8757-7CAE1021A681}"/>
              </a:ext>
            </a:extLst>
          </p:cNvPr>
          <p:cNvGrpSpPr/>
          <p:nvPr/>
        </p:nvGrpSpPr>
        <p:grpSpPr>
          <a:xfrm>
            <a:off x="3294535" y="1914176"/>
            <a:ext cx="2653443" cy="2700974"/>
            <a:chOff x="4487603" y="1871026"/>
            <a:chExt cx="2653443" cy="2700974"/>
          </a:xfrm>
        </p:grpSpPr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33CD9EDD-E7F8-475E-AA02-18E6F1C90373}"/>
                </a:ext>
              </a:extLst>
            </p:cNvPr>
            <p:cNvSpPr/>
            <p:nvPr/>
          </p:nvSpPr>
          <p:spPr>
            <a:xfrm>
              <a:off x="5893522" y="3618331"/>
              <a:ext cx="555372" cy="953669"/>
            </a:xfrm>
            <a:prstGeom prst="lightningBolt">
              <a:avLst/>
            </a:prstGeom>
            <a:gradFill rotWithShape="0">
              <a:gsLst>
                <a:gs pos="0">
                  <a:srgbClr val="4472C4">
                    <a:lumMod val="7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CA" sz="3200" b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07DECD0-2661-486E-BABD-F0D93140F79E}"/>
                </a:ext>
              </a:extLst>
            </p:cNvPr>
            <p:cNvSpPr/>
            <p:nvPr/>
          </p:nvSpPr>
          <p:spPr>
            <a:xfrm>
              <a:off x="4487603" y="1871026"/>
              <a:ext cx="2653443" cy="2029928"/>
            </a:xfrm>
            <a:prstGeom prst="cloud">
              <a:avLst/>
            </a:prstGeom>
            <a:gradFill rotWithShape="0">
              <a:gsLst>
                <a:gs pos="0">
                  <a:srgbClr val="4472C4">
                    <a:lumMod val="7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3200" b="1" dirty="0">
                  <a:solidFill>
                    <a:prstClr val="white"/>
                  </a:solidFill>
                  <a:latin typeface="Calibri" panose="020F0502020204030204"/>
                </a:rPr>
                <a:t>55% Accuracy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FF0A3-304C-4CF5-BC3A-93BC6A2411A0}"/>
              </a:ext>
            </a:extLst>
          </p:cNvPr>
          <p:cNvGrpSpPr/>
          <p:nvPr/>
        </p:nvGrpSpPr>
        <p:grpSpPr>
          <a:xfrm>
            <a:off x="5378784" y="1913589"/>
            <a:ext cx="2653443" cy="2700974"/>
            <a:chOff x="4487603" y="1871026"/>
            <a:chExt cx="2653443" cy="2700974"/>
          </a:xfrm>
        </p:grpSpPr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02B1CAFB-FE77-428E-B1AE-07FC5CF6BC4E}"/>
                </a:ext>
              </a:extLst>
            </p:cNvPr>
            <p:cNvSpPr/>
            <p:nvPr/>
          </p:nvSpPr>
          <p:spPr>
            <a:xfrm>
              <a:off x="5893522" y="3618331"/>
              <a:ext cx="555372" cy="953669"/>
            </a:xfrm>
            <a:prstGeom prst="lightningBolt">
              <a:avLst/>
            </a:prstGeom>
            <a:gradFill rotWithShape="0">
              <a:gsLst>
                <a:gs pos="0">
                  <a:srgbClr val="4472C4">
                    <a:lumMod val="7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CA" sz="3200" b="1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A585F670-3CCB-47E4-B9AF-A94583F5B859}"/>
                </a:ext>
              </a:extLst>
            </p:cNvPr>
            <p:cNvSpPr/>
            <p:nvPr/>
          </p:nvSpPr>
          <p:spPr>
            <a:xfrm>
              <a:off x="4487603" y="1871026"/>
              <a:ext cx="2653443" cy="2029928"/>
            </a:xfrm>
            <a:prstGeom prst="cloud">
              <a:avLst/>
            </a:prstGeom>
            <a:gradFill rotWithShape="0">
              <a:gsLst>
                <a:gs pos="0">
                  <a:srgbClr val="4472C4">
                    <a:lumMod val="75000"/>
                  </a:srgbClr>
                </a:gs>
                <a:gs pos="74000">
                  <a:srgbClr val="4472C4">
                    <a:lumMod val="45000"/>
                    <a:lumOff val="55000"/>
                  </a:srgbClr>
                </a:gs>
                <a:gs pos="83000">
                  <a:srgbClr val="4472C4">
                    <a:lumMod val="45000"/>
                    <a:lumOff val="55000"/>
                  </a:srgbClr>
                </a:gs>
                <a:gs pos="100000">
                  <a:srgbClr val="4472C4">
                    <a:lumMod val="30000"/>
                    <a:lumOff val="70000"/>
                  </a:srgbClr>
                </a:gs>
              </a:gsLst>
              <a:lin ang="5400000" scaled="1"/>
            </a:gra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3200" b="1" dirty="0">
                  <a:solidFill>
                    <a:prstClr val="white"/>
                  </a:solidFill>
                  <a:latin typeface="Calibri" panose="020F0502020204030204"/>
                </a:rPr>
                <a:t>0.0016 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4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2FE9-3CFC-4CE3-A650-62EE16BE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9982"/>
            <a:ext cx="10515600" cy="56939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What are the complications ?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AB11D7-1B9A-4D94-A7B6-0AF5CA7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2925C3-1898-46A3-B29D-97C52BA6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305"/>
            <a:ext cx="5444794" cy="1461341"/>
          </a:xfrm>
        </p:spPr>
        <p:txBody>
          <a:bodyPr/>
          <a:lstStyle/>
          <a:p>
            <a:r>
              <a:rPr lang="en-CA" sz="2400" dirty="0">
                <a:latin typeface="Arial Black" panose="020B0A04020102020204" pitchFamily="34" charset="0"/>
              </a:rPr>
              <a:t>Management are very careful with the language they use !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algn="ctr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FADB2-30FE-4B85-8D62-038057A07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46" y="1834716"/>
            <a:ext cx="2513052" cy="21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69196-D5D8-4AD9-8CE3-6005832E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0" y="3456134"/>
            <a:ext cx="3851458" cy="322402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0EE16E-943C-43B1-97B6-35292D1D936F}"/>
              </a:ext>
            </a:extLst>
          </p:cNvPr>
          <p:cNvSpPr txBox="1">
            <a:spLocks/>
          </p:cNvSpPr>
          <p:nvPr/>
        </p:nvSpPr>
        <p:spPr>
          <a:xfrm>
            <a:off x="883077" y="4618143"/>
            <a:ext cx="5444794" cy="114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latin typeface="Arial Black" panose="020B0A04020102020204" pitchFamily="34" charset="0"/>
              </a:rPr>
              <a:t>People’s understanding of words and sentiments are subjective !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684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2FE9-3CFC-4CE3-A650-62EE16BE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9982"/>
            <a:ext cx="10515600" cy="56939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What did we do ? Step #1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AB11D7-1B9A-4D94-A7B6-0AF5CA7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A40D437-28EE-44DB-BEAA-B605F2FB6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3321"/>
              </p:ext>
            </p:extLst>
          </p:nvPr>
        </p:nvGraphicFramePr>
        <p:xfrm>
          <a:off x="2032000" y="145857"/>
          <a:ext cx="8128000" cy="5665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C29DBB0-9D62-4B31-B09F-0BF2DB79C533}"/>
              </a:ext>
            </a:extLst>
          </p:cNvPr>
          <p:cNvSpPr/>
          <p:nvPr/>
        </p:nvSpPr>
        <p:spPr>
          <a:xfrm>
            <a:off x="3449515" y="5950375"/>
            <a:ext cx="5292970" cy="670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latin typeface="Arial Black" panose="020B0A04020102020204" pitchFamily="34" charset="0"/>
                <a:ea typeface="+mj-ea"/>
                <a:cs typeface="+mj-cs"/>
              </a:rPr>
              <a:t>Sentiments Are Different 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A96213-72B9-47A5-BC1D-CB08FA469D8D}"/>
              </a:ext>
            </a:extLst>
          </p:cNvPr>
          <p:cNvSpPr/>
          <p:nvPr/>
        </p:nvSpPr>
        <p:spPr>
          <a:xfrm>
            <a:off x="1176017" y="2710844"/>
            <a:ext cx="9839966" cy="952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ea typeface="+mj-ea"/>
                <a:cs typeface="+mj-cs"/>
              </a:rPr>
              <a:t>Our Model Differentiates Between the Two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ea typeface="+mj-ea"/>
                <a:cs typeface="+mj-cs"/>
              </a:rPr>
              <a:t>By finding the Q&amp;A Section</a:t>
            </a:r>
          </a:p>
        </p:txBody>
      </p:sp>
    </p:spTree>
    <p:extLst>
      <p:ext uri="{BB962C8B-B14F-4D97-AF65-F5344CB8AC3E}">
        <p14:creationId xmlns:p14="http://schemas.microsoft.com/office/powerpoint/2010/main" val="5931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F95F-AE0F-4736-BD40-A2FF25D3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22" y="1550409"/>
            <a:ext cx="3470153" cy="312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242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Step #2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D4586A-3A9D-457B-AB92-D9ED6045998B}"/>
              </a:ext>
            </a:extLst>
          </p:cNvPr>
          <p:cNvSpPr/>
          <p:nvPr/>
        </p:nvSpPr>
        <p:spPr>
          <a:xfrm>
            <a:off x="581198" y="4337788"/>
            <a:ext cx="404535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CA" sz="2800" b="1" dirty="0">
                <a:latin typeface="Arial Black" panose="020B0A04020102020204" pitchFamily="34" charset="0"/>
                <a:ea typeface="+mj-ea"/>
                <a:cs typeface="+mj-cs"/>
              </a:rPr>
              <a:t>Loughran McDonald Master Dictionary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EF1AA-C867-4C39-8837-A09139A1DC92}"/>
              </a:ext>
            </a:extLst>
          </p:cNvPr>
          <p:cNvSpPr/>
          <p:nvPr/>
        </p:nvSpPr>
        <p:spPr>
          <a:xfrm>
            <a:off x="7513752" y="4337788"/>
            <a:ext cx="3725265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CA" sz="2800" b="1" dirty="0">
                <a:latin typeface="Arial Black" panose="020B0A04020102020204" pitchFamily="34" charset="0"/>
                <a:ea typeface="+mj-ea"/>
                <a:cs typeface="+mj-cs"/>
              </a:rPr>
              <a:t>Finance Related Terms  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A244E185-355A-4FA9-AD04-DB83C0A62743}"/>
              </a:ext>
            </a:extLst>
          </p:cNvPr>
          <p:cNvSpPr/>
          <p:nvPr/>
        </p:nvSpPr>
        <p:spPr>
          <a:xfrm rot="5400000">
            <a:off x="7750087" y="3276249"/>
            <a:ext cx="1018572" cy="8565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18E600EE-98CA-4088-AD4A-A3C398E5FC1F}"/>
              </a:ext>
            </a:extLst>
          </p:cNvPr>
          <p:cNvSpPr/>
          <p:nvPr/>
        </p:nvSpPr>
        <p:spPr>
          <a:xfrm rot="5400000" flipV="1">
            <a:off x="3386978" y="3237118"/>
            <a:ext cx="1018572" cy="9347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Arrow: Left-Right-Up 15">
            <a:extLst>
              <a:ext uri="{FF2B5EF4-FFF2-40B4-BE49-F238E27FC236}">
                <a16:creationId xmlns:a16="http://schemas.microsoft.com/office/drawing/2014/main" id="{C6609576-AE9F-44B3-828C-99170D1BEBC5}"/>
              </a:ext>
            </a:extLst>
          </p:cNvPr>
          <p:cNvSpPr/>
          <p:nvPr/>
        </p:nvSpPr>
        <p:spPr>
          <a:xfrm flipV="1">
            <a:off x="5454080" y="4700781"/>
            <a:ext cx="1070658" cy="1256658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91561-67D8-40BE-989E-0ADC9F899563}"/>
              </a:ext>
            </a:extLst>
          </p:cNvPr>
          <p:cNvSpPr/>
          <p:nvPr/>
        </p:nvSpPr>
        <p:spPr>
          <a:xfrm>
            <a:off x="1041358" y="6145357"/>
            <a:ext cx="10109284" cy="58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accent1">
                <a:alpha val="78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CA" sz="3200" b="1" dirty="0">
                <a:solidFill>
                  <a:srgbClr val="FF0000"/>
                </a:solidFill>
                <a:latin typeface="Arial Black" panose="020B0A04020102020204" pitchFamily="34" charset="0"/>
                <a:ea typeface="+mj-ea"/>
                <a:cs typeface="+mj-cs"/>
              </a:rPr>
              <a:t>Sentimental Analysis for Scoring MD &amp; Q&amp;A  </a:t>
            </a:r>
          </a:p>
        </p:txBody>
      </p:sp>
    </p:spTree>
    <p:extLst>
      <p:ext uri="{BB962C8B-B14F-4D97-AF65-F5344CB8AC3E}">
        <p14:creationId xmlns:p14="http://schemas.microsoft.com/office/powerpoint/2010/main" val="4134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242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Positive Vs Negative Sentiment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6984C-BDA5-4F7B-8EE4-B388604D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1" y="1828800"/>
            <a:ext cx="5531071" cy="3846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2CA7C-3BC3-4D8A-B43D-0175F61B4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79" y="1915378"/>
            <a:ext cx="5531071" cy="3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3D7B2-C79C-45AE-92CC-1AD17E51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5" y="70531"/>
            <a:ext cx="951606" cy="984114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DE54F4-41DE-4184-9AC9-F6103688A541}"/>
              </a:ext>
            </a:extLst>
          </p:cNvPr>
          <p:cNvSpPr txBox="1">
            <a:spLocks/>
          </p:cNvSpPr>
          <p:nvPr/>
        </p:nvSpPr>
        <p:spPr>
          <a:xfrm>
            <a:off x="838200" y="1182422"/>
            <a:ext cx="10515600" cy="56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latin typeface="Arial Black" panose="020B0A04020102020204" pitchFamily="34" charset="0"/>
                <a:cs typeface="Arial" panose="020B0604020202020204" pitchFamily="34" charset="0"/>
              </a:rPr>
              <a:t>Uncertainty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0BFC4-703D-4491-8E68-CA6FE4A95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16" y="1751820"/>
            <a:ext cx="6694877" cy="45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208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Social Media, Twitter and Earning Calls Have Impact on Stocks !</vt:lpstr>
      <vt:lpstr>Why are we here ?</vt:lpstr>
      <vt:lpstr>What are the complications ?</vt:lpstr>
      <vt:lpstr>What did we do ? Step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Samadi</dc:creator>
  <cp:lastModifiedBy>Josh Samadi</cp:lastModifiedBy>
  <cp:revision>107</cp:revision>
  <dcterms:created xsi:type="dcterms:W3CDTF">2020-02-29T14:19:15Z</dcterms:created>
  <dcterms:modified xsi:type="dcterms:W3CDTF">2020-03-01T16:49:48Z</dcterms:modified>
</cp:coreProperties>
</file>